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8" r:id="rId3"/>
    <p:sldId id="274" r:id="rId4"/>
    <p:sldId id="277" r:id="rId5"/>
    <p:sldId id="260" r:id="rId6"/>
    <p:sldId id="258" r:id="rId7"/>
    <p:sldId id="259" r:id="rId8"/>
    <p:sldId id="270" r:id="rId9"/>
    <p:sldId id="272" r:id="rId10"/>
    <p:sldId id="273" r:id="rId11"/>
    <p:sldId id="27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248141-7CD6-4FC1-BCBE-BB216D7B9E1C}">
          <p14:sldIdLst>
            <p14:sldId id="257"/>
            <p14:sldId id="278"/>
            <p14:sldId id="274"/>
            <p14:sldId id="277"/>
            <p14:sldId id="260"/>
            <p14:sldId id="258"/>
            <p14:sldId id="259"/>
            <p14:sldId id="270"/>
            <p14:sldId id="272"/>
            <p14:sldId id="273"/>
            <p14:sldId id="279"/>
            <p14:sldId id="271"/>
          </p14:sldIdLst>
        </p14:section>
        <p14:section name="Untitled Section" id="{83CAB8B0-0B89-4BE1-A0CB-FE7DDFDE2A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31" autoAdjust="0"/>
  </p:normalViewPr>
  <p:slideViewPr>
    <p:cSldViewPr snapToGrid="0">
      <p:cViewPr varScale="1">
        <p:scale>
          <a:sx n="60" d="100"/>
          <a:sy n="60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BAAC1-6521-4D73-A07B-BE1585471BE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C25ECB-B538-40D1-818E-C72CC2574EAB}">
      <dgm:prSet custT="1"/>
      <dgm:spPr/>
      <dgm:t>
        <a:bodyPr/>
        <a:lstStyle/>
        <a:p>
          <a:r>
            <a:rPr lang="en-US" sz="3200" b="1" dirty="0"/>
            <a:t>$80+ </a:t>
          </a:r>
          <a:r>
            <a:rPr lang="ar-KW" sz="3200" b="1" dirty="0"/>
            <a:t>تريليون</a:t>
          </a:r>
          <a:endParaRPr lang="en-US" sz="3200" dirty="0"/>
        </a:p>
      </dgm:t>
    </dgm:pt>
    <dgm:pt modelId="{8FA4322B-039F-429A-9548-4C3C15887895}" type="parTrans" cxnId="{AB6610FE-23B6-4CF7-9A0A-7430305C3FF8}">
      <dgm:prSet/>
      <dgm:spPr/>
      <dgm:t>
        <a:bodyPr/>
        <a:lstStyle/>
        <a:p>
          <a:endParaRPr lang="en-US"/>
        </a:p>
      </dgm:t>
    </dgm:pt>
    <dgm:pt modelId="{C0F96862-9BDB-4BAF-B737-7657C79B289F}" type="sibTrans" cxnId="{AB6610FE-23B6-4CF7-9A0A-7430305C3FF8}">
      <dgm:prSet/>
      <dgm:spPr/>
      <dgm:t>
        <a:bodyPr/>
        <a:lstStyle/>
        <a:p>
          <a:endParaRPr lang="en-US"/>
        </a:p>
      </dgm:t>
    </dgm:pt>
    <dgm:pt modelId="{0C4DC9D5-7A0B-451B-A2AA-1DBDACA15377}" type="pres">
      <dgm:prSet presAssocID="{EEFBAAC1-6521-4D73-A07B-BE1585471BE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7302A01-187D-4AF1-94F3-E563E1431126}" type="pres">
      <dgm:prSet presAssocID="{01C25ECB-B538-40D1-818E-C72CC2574EAB}" presName="Accent1" presStyleCnt="0"/>
      <dgm:spPr/>
    </dgm:pt>
    <dgm:pt modelId="{4CE6467F-2572-4ABF-B02F-E7C80D7418F6}" type="pres">
      <dgm:prSet presAssocID="{01C25ECB-B538-40D1-818E-C72CC2574EAB}" presName="Accent" presStyleLbl="node1" presStyleIdx="0" presStyleCnt="1" custScaleX="162477" custScaleY="163121"/>
      <dgm:spPr/>
    </dgm:pt>
    <dgm:pt modelId="{B55103CD-4540-4220-B297-58A240B67105}" type="pres">
      <dgm:prSet presAssocID="{01C25ECB-B538-40D1-818E-C72CC2574EAB}" presName="Parent1" presStyleLbl="revTx" presStyleIdx="0" presStyleCnt="1" custScaleX="124781" custScaleY="158163">
        <dgm:presLayoutVars>
          <dgm:chMax val="1"/>
          <dgm:chPref val="1"/>
          <dgm:bulletEnabled val="1"/>
        </dgm:presLayoutVars>
      </dgm:prSet>
      <dgm:spPr/>
    </dgm:pt>
  </dgm:ptLst>
  <dgm:cxnLst>
    <dgm:cxn modelId="{46668946-3F61-4379-AE9C-54DF08518442}" type="presOf" srcId="{EEFBAAC1-6521-4D73-A07B-BE1585471BE2}" destId="{0C4DC9D5-7A0B-451B-A2AA-1DBDACA15377}" srcOrd="0" destOrd="0" presId="urn:microsoft.com/office/officeart/2009/layout/CircleArrowProcess"/>
    <dgm:cxn modelId="{7F4122D9-B4CA-49A9-8621-37894E7B2FE3}" type="presOf" srcId="{01C25ECB-B538-40D1-818E-C72CC2574EAB}" destId="{B55103CD-4540-4220-B297-58A240B67105}" srcOrd="0" destOrd="0" presId="urn:microsoft.com/office/officeart/2009/layout/CircleArrowProcess"/>
    <dgm:cxn modelId="{AB6610FE-23B6-4CF7-9A0A-7430305C3FF8}" srcId="{EEFBAAC1-6521-4D73-A07B-BE1585471BE2}" destId="{01C25ECB-B538-40D1-818E-C72CC2574EAB}" srcOrd="0" destOrd="0" parTransId="{8FA4322B-039F-429A-9548-4C3C15887895}" sibTransId="{C0F96862-9BDB-4BAF-B737-7657C79B289F}"/>
    <dgm:cxn modelId="{DEF4D806-440B-424B-A28B-92D2EBF7FF49}" type="presParOf" srcId="{0C4DC9D5-7A0B-451B-A2AA-1DBDACA15377}" destId="{57302A01-187D-4AF1-94F3-E563E1431126}" srcOrd="0" destOrd="0" presId="urn:microsoft.com/office/officeart/2009/layout/CircleArrowProcess"/>
    <dgm:cxn modelId="{EC42FDE6-E172-48D8-A441-903B5D3F1C3F}" type="presParOf" srcId="{57302A01-187D-4AF1-94F3-E563E1431126}" destId="{4CE6467F-2572-4ABF-B02F-E7C80D7418F6}" srcOrd="0" destOrd="0" presId="urn:microsoft.com/office/officeart/2009/layout/CircleArrowProcess"/>
    <dgm:cxn modelId="{E6966D99-578A-4ED0-9B6A-7B613EF45244}" type="presParOf" srcId="{0C4DC9D5-7A0B-451B-A2AA-1DBDACA15377}" destId="{B55103CD-4540-4220-B297-58A240B67105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BAAC1-6521-4D73-A07B-BE1585471BE2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3F9CAE-FDAC-4922-BF3C-F20614DB879F}">
      <dgm:prSet/>
      <dgm:spPr/>
      <dgm:t>
        <a:bodyPr/>
        <a:lstStyle/>
        <a:p>
          <a:r>
            <a:rPr lang="en-US" b="1" dirty="0"/>
            <a:t>$110 </a:t>
          </a:r>
          <a:r>
            <a:rPr lang="ar-KW" b="1" dirty="0"/>
            <a:t>تريليون</a:t>
          </a:r>
          <a:r>
            <a:rPr lang="en-US" b="1" dirty="0"/>
            <a:t> </a:t>
          </a:r>
          <a:endParaRPr lang="en-US" dirty="0"/>
        </a:p>
      </dgm:t>
    </dgm:pt>
    <dgm:pt modelId="{F9A890C6-BEFA-4099-B8DB-9A0DBB96B64D}" type="parTrans" cxnId="{5559C444-2959-4643-8B9C-B9D7E726E3F8}">
      <dgm:prSet/>
      <dgm:spPr/>
      <dgm:t>
        <a:bodyPr/>
        <a:lstStyle/>
        <a:p>
          <a:endParaRPr lang="en-US"/>
        </a:p>
      </dgm:t>
    </dgm:pt>
    <dgm:pt modelId="{D55450A9-5A9E-43BB-BC2D-FC83B9D40E85}" type="sibTrans" cxnId="{5559C444-2959-4643-8B9C-B9D7E726E3F8}">
      <dgm:prSet/>
      <dgm:spPr/>
      <dgm:t>
        <a:bodyPr/>
        <a:lstStyle/>
        <a:p>
          <a:endParaRPr lang="en-US"/>
        </a:p>
      </dgm:t>
    </dgm:pt>
    <dgm:pt modelId="{A3AC6330-D9B7-47AF-B138-2F5ABD48C1A3}">
      <dgm:prSet custT="1"/>
      <dgm:spPr>
        <a:noFill/>
      </dgm:spPr>
      <dgm:t>
        <a:bodyPr/>
        <a:lstStyle/>
        <a:p>
          <a:r>
            <a:rPr lang="en-US" sz="1800" dirty="0"/>
            <a:t>Global Market Capitalization – WFE </a:t>
          </a:r>
        </a:p>
      </dgm:t>
    </dgm:pt>
    <dgm:pt modelId="{8C7B4F84-9E36-4306-99B3-50DCA8BA5DCF}" type="parTrans" cxnId="{98BC94AF-6B43-4958-AC09-8D90264A9136}">
      <dgm:prSet/>
      <dgm:spPr/>
      <dgm:t>
        <a:bodyPr/>
        <a:lstStyle/>
        <a:p>
          <a:endParaRPr lang="en-US"/>
        </a:p>
      </dgm:t>
    </dgm:pt>
    <dgm:pt modelId="{A6DF7D67-806B-4288-955D-F6FD00E51BF2}" type="sibTrans" cxnId="{98BC94AF-6B43-4958-AC09-8D90264A9136}">
      <dgm:prSet/>
      <dgm:spPr/>
      <dgm:t>
        <a:bodyPr/>
        <a:lstStyle/>
        <a:p>
          <a:endParaRPr lang="en-US"/>
        </a:p>
      </dgm:t>
    </dgm:pt>
    <dgm:pt modelId="{0C4DC9D5-7A0B-451B-A2AA-1DBDACA15377}" type="pres">
      <dgm:prSet presAssocID="{EEFBAAC1-6521-4D73-A07B-BE1585471BE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885ADA8-915C-4776-BBF0-21B4C1CC87AB}" type="pres">
      <dgm:prSet presAssocID="{EB3F9CAE-FDAC-4922-BF3C-F20614DB879F}" presName="Accent1" presStyleCnt="0"/>
      <dgm:spPr/>
    </dgm:pt>
    <dgm:pt modelId="{EA9959F0-26DD-483D-8ECF-0FB02285973D}" type="pres">
      <dgm:prSet presAssocID="{EB3F9CAE-FDAC-4922-BF3C-F20614DB879F}" presName="Accent" presStyleLbl="node1" presStyleIdx="0" presStyleCnt="1" custScaleX="128328" custScaleY="138299" custLinFactNeighborX="52495" custLinFactNeighborY="-27085"/>
      <dgm:spPr/>
    </dgm:pt>
    <dgm:pt modelId="{632D4A2F-A4AC-410F-B38C-0A3F077DA1EE}" type="pres">
      <dgm:prSet presAssocID="{EB3F9CAE-FDAC-4922-BF3C-F20614DB879F}" presName="Child1" presStyleLbl="revTx" presStyleIdx="0" presStyleCnt="2" custScaleX="266667" custScaleY="19741" custLinFactY="26055" custLinFactNeighborX="-48132" custLinFactNeighborY="100000">
        <dgm:presLayoutVars>
          <dgm:chMax val="0"/>
          <dgm:chPref val="0"/>
          <dgm:bulletEnabled val="1"/>
        </dgm:presLayoutVars>
      </dgm:prSet>
      <dgm:spPr/>
    </dgm:pt>
    <dgm:pt modelId="{67872299-91DE-46C9-BA87-78408DAE86C3}" type="pres">
      <dgm:prSet presAssocID="{EB3F9CAE-FDAC-4922-BF3C-F20614DB879F}" presName="Parent1" presStyleLbl="revTx" presStyleIdx="1" presStyleCnt="2" custScaleX="128328" custScaleY="138299" custLinFactNeighborX="94075" custLinFactNeighborY="-97113">
        <dgm:presLayoutVars>
          <dgm:chMax val="1"/>
          <dgm:chPref val="1"/>
          <dgm:bulletEnabled val="1"/>
        </dgm:presLayoutVars>
      </dgm:prSet>
      <dgm:spPr/>
    </dgm:pt>
  </dgm:ptLst>
  <dgm:cxnLst>
    <dgm:cxn modelId="{CA28521E-B07E-487F-8374-60B3F6B8D882}" type="presOf" srcId="{A3AC6330-D9B7-47AF-B138-2F5ABD48C1A3}" destId="{632D4A2F-A4AC-410F-B38C-0A3F077DA1EE}" srcOrd="0" destOrd="0" presId="urn:microsoft.com/office/officeart/2009/layout/CircleArrowProcess"/>
    <dgm:cxn modelId="{5559C444-2959-4643-8B9C-B9D7E726E3F8}" srcId="{EEFBAAC1-6521-4D73-A07B-BE1585471BE2}" destId="{EB3F9CAE-FDAC-4922-BF3C-F20614DB879F}" srcOrd="0" destOrd="0" parTransId="{F9A890C6-BEFA-4099-B8DB-9A0DBB96B64D}" sibTransId="{D55450A9-5A9E-43BB-BC2D-FC83B9D40E85}"/>
    <dgm:cxn modelId="{46668946-3F61-4379-AE9C-54DF08518442}" type="presOf" srcId="{EEFBAAC1-6521-4D73-A07B-BE1585471BE2}" destId="{0C4DC9D5-7A0B-451B-A2AA-1DBDACA15377}" srcOrd="0" destOrd="0" presId="urn:microsoft.com/office/officeart/2009/layout/CircleArrowProcess"/>
    <dgm:cxn modelId="{98BC94AF-6B43-4958-AC09-8D90264A9136}" srcId="{EB3F9CAE-FDAC-4922-BF3C-F20614DB879F}" destId="{A3AC6330-D9B7-47AF-B138-2F5ABD48C1A3}" srcOrd="0" destOrd="0" parTransId="{8C7B4F84-9E36-4306-99B3-50DCA8BA5DCF}" sibTransId="{A6DF7D67-806B-4288-955D-F6FD00E51BF2}"/>
    <dgm:cxn modelId="{F178BCDD-CB0C-4364-96FD-BAE9CC8F7977}" type="presOf" srcId="{EB3F9CAE-FDAC-4922-BF3C-F20614DB879F}" destId="{67872299-91DE-46C9-BA87-78408DAE86C3}" srcOrd="0" destOrd="0" presId="urn:microsoft.com/office/officeart/2009/layout/CircleArrowProcess"/>
    <dgm:cxn modelId="{39C0E674-81FC-4C87-B48E-4EA2CC371191}" type="presParOf" srcId="{0C4DC9D5-7A0B-451B-A2AA-1DBDACA15377}" destId="{5885ADA8-915C-4776-BBF0-21B4C1CC87AB}" srcOrd="0" destOrd="0" presId="urn:microsoft.com/office/officeart/2009/layout/CircleArrowProcess"/>
    <dgm:cxn modelId="{DE7FC3CA-0D2F-44E1-B304-14270F2A07DB}" type="presParOf" srcId="{5885ADA8-915C-4776-BBF0-21B4C1CC87AB}" destId="{EA9959F0-26DD-483D-8ECF-0FB02285973D}" srcOrd="0" destOrd="0" presId="urn:microsoft.com/office/officeart/2009/layout/CircleArrowProcess"/>
    <dgm:cxn modelId="{6EFD99CE-33CE-4ABF-83D2-1C3D2C31C84D}" type="presParOf" srcId="{0C4DC9D5-7A0B-451B-A2AA-1DBDACA15377}" destId="{632D4A2F-A4AC-410F-B38C-0A3F077DA1EE}" srcOrd="1" destOrd="0" presId="urn:microsoft.com/office/officeart/2009/layout/CircleArrowProcess"/>
    <dgm:cxn modelId="{F4B71F07-986B-4C49-B17F-DBDE4FE5FD26}" type="presParOf" srcId="{0C4DC9D5-7A0B-451B-A2AA-1DBDACA15377}" destId="{67872299-91DE-46C9-BA87-78408DAE86C3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83BA5-B5D8-4313-B8F7-4D771BF84C6D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F62281-5C8B-4857-9654-9DFB55B8CE6A}">
      <dgm:prSet phldrT="[Text]"/>
      <dgm:spPr/>
      <dgm:t>
        <a:bodyPr/>
        <a:lstStyle/>
        <a:p>
          <a:r>
            <a:rPr lang="ar-KW" b="0" dirty="0">
              <a:cs typeface="mohammad bold art 1" pitchFamily="2" charset="-78"/>
            </a:rPr>
            <a:t>المنظمة الدولية لهيئات الأوراق المالية</a:t>
          </a:r>
          <a:r>
            <a:rPr lang="en-US" b="0" dirty="0">
              <a:cs typeface="mohammad bold art 1" pitchFamily="2" charset="-78"/>
            </a:rPr>
            <a:t> </a:t>
          </a:r>
          <a:r>
            <a:rPr lang="en-US" dirty="0">
              <a:cs typeface="mohammad bold art 1" pitchFamily="2" charset="-78"/>
            </a:rPr>
            <a:t>(ESG)</a:t>
          </a:r>
        </a:p>
      </dgm:t>
    </dgm:pt>
    <dgm:pt modelId="{1B833EE8-7C62-4F70-B8DB-0E12DBE3C83A}" type="parTrans" cxnId="{FF2AF403-1D7B-44F8-9590-B4DB76885286}">
      <dgm:prSet/>
      <dgm:spPr/>
      <dgm:t>
        <a:bodyPr/>
        <a:lstStyle/>
        <a:p>
          <a:endParaRPr lang="en-US"/>
        </a:p>
      </dgm:t>
    </dgm:pt>
    <dgm:pt modelId="{08BC96E5-F60D-44ED-922E-14C32251E9E1}" type="sibTrans" cxnId="{FF2AF403-1D7B-44F8-9590-B4DB76885286}">
      <dgm:prSet/>
      <dgm:spPr/>
      <dgm:t>
        <a:bodyPr/>
        <a:lstStyle/>
        <a:p>
          <a:endParaRPr lang="en-US"/>
        </a:p>
      </dgm:t>
    </dgm:pt>
    <dgm:pt modelId="{23C9C295-3E44-42F3-ADE9-E88972B1B615}">
      <dgm:prSet phldrT="[Text]"/>
      <dgm:spPr/>
      <dgm:t>
        <a:bodyPr/>
        <a:lstStyle/>
        <a:p>
          <a:r>
            <a:rPr lang="ar-KW" dirty="0">
              <a:cs typeface="mohammad bold art 1" pitchFamily="2" charset="-78"/>
            </a:rPr>
            <a:t>حماية المتعاملين</a:t>
          </a:r>
          <a:r>
            <a:rPr lang="en-US" dirty="0">
              <a:cs typeface="mohammad bold art 1" pitchFamily="2" charset="-78"/>
            </a:rPr>
            <a:t> (ESG)</a:t>
          </a:r>
        </a:p>
      </dgm:t>
    </dgm:pt>
    <dgm:pt modelId="{3C86D348-CDF5-4BC5-9DC0-9BE17F04D524}" type="parTrans" cxnId="{77805956-5F95-46A5-AD1B-3A045E85772F}">
      <dgm:prSet/>
      <dgm:spPr/>
      <dgm:t>
        <a:bodyPr/>
        <a:lstStyle/>
        <a:p>
          <a:endParaRPr lang="en-US"/>
        </a:p>
      </dgm:t>
    </dgm:pt>
    <dgm:pt modelId="{D70A588F-3BDE-41EF-A267-FC478A65D5BE}" type="sibTrans" cxnId="{77805956-5F95-46A5-AD1B-3A045E85772F}">
      <dgm:prSet/>
      <dgm:spPr/>
      <dgm:t>
        <a:bodyPr/>
        <a:lstStyle/>
        <a:p>
          <a:endParaRPr lang="en-US"/>
        </a:p>
      </dgm:t>
    </dgm:pt>
    <dgm:pt modelId="{9C926CCF-9593-4E4F-8C30-53BBEF001907}">
      <dgm:prSet phldrT="[Text]"/>
      <dgm:spPr/>
      <dgm:t>
        <a:bodyPr/>
        <a:lstStyle/>
        <a:p>
          <a:r>
            <a:rPr lang="ar-KW" dirty="0">
              <a:cs typeface="mohammad bold art 1" pitchFamily="2" charset="-78"/>
            </a:rPr>
            <a:t>معلومة جوهرية</a:t>
          </a:r>
          <a:endParaRPr lang="en-US" dirty="0">
            <a:cs typeface="mohammad bold art 1" pitchFamily="2" charset="-78"/>
          </a:endParaRPr>
        </a:p>
      </dgm:t>
    </dgm:pt>
    <dgm:pt modelId="{5FB2500F-0154-4AF5-A824-247E63B70397}" type="parTrans" cxnId="{548D3BA9-FB13-473E-9C88-E9E6B2445233}">
      <dgm:prSet/>
      <dgm:spPr/>
      <dgm:t>
        <a:bodyPr/>
        <a:lstStyle/>
        <a:p>
          <a:endParaRPr lang="en-US"/>
        </a:p>
      </dgm:t>
    </dgm:pt>
    <dgm:pt modelId="{4A4E246E-2E04-4FC3-B9F4-A1491E8E5959}" type="sibTrans" cxnId="{548D3BA9-FB13-473E-9C88-E9E6B2445233}">
      <dgm:prSet/>
      <dgm:spPr/>
      <dgm:t>
        <a:bodyPr/>
        <a:lstStyle/>
        <a:p>
          <a:endParaRPr lang="en-US"/>
        </a:p>
      </dgm:t>
    </dgm:pt>
    <dgm:pt modelId="{20EAFEC2-0378-446A-AC6C-7A62BF440241}">
      <dgm:prSet phldrT="[Text]"/>
      <dgm:spPr/>
      <dgm:t>
        <a:bodyPr/>
        <a:lstStyle/>
        <a:p>
          <a:r>
            <a:rPr lang="en-US" dirty="0">
              <a:cs typeface="mohammad bold art 1" pitchFamily="2" charset="-78"/>
            </a:rPr>
            <a:t> </a:t>
          </a:r>
          <a:r>
            <a:rPr lang="ar-KW" dirty="0">
              <a:cs typeface="mohammad bold art 1" pitchFamily="2" charset="-78"/>
            </a:rPr>
            <a:t> رؤوس أموال </a:t>
          </a:r>
          <a:r>
            <a:rPr lang="en-US" dirty="0">
              <a:cs typeface="mohammad bold art 1" pitchFamily="2" charset="-78"/>
            </a:rPr>
            <a:t>(ESG) </a:t>
          </a:r>
        </a:p>
      </dgm:t>
    </dgm:pt>
    <dgm:pt modelId="{83FD31B5-C028-4AFF-B969-0C141C1CAAB0}" type="parTrans" cxnId="{E2B6F10D-C768-402F-9AF6-74CDC53AD21B}">
      <dgm:prSet/>
      <dgm:spPr/>
      <dgm:t>
        <a:bodyPr/>
        <a:lstStyle/>
        <a:p>
          <a:endParaRPr lang="en-US"/>
        </a:p>
      </dgm:t>
    </dgm:pt>
    <dgm:pt modelId="{02D4149A-DE6C-4DB8-A68F-8AF4FF5DB2FC}" type="sibTrans" cxnId="{E2B6F10D-C768-402F-9AF6-74CDC53AD21B}">
      <dgm:prSet/>
      <dgm:spPr/>
      <dgm:t>
        <a:bodyPr/>
        <a:lstStyle/>
        <a:p>
          <a:endParaRPr lang="en-US"/>
        </a:p>
      </dgm:t>
    </dgm:pt>
    <dgm:pt modelId="{CE41BB24-3ADD-43A8-B215-885902E5CE70}" type="pres">
      <dgm:prSet presAssocID="{EED83BA5-B5D8-4313-B8F7-4D771BF84C6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B1E4828-8521-4362-A655-5047D8C99571}" type="pres">
      <dgm:prSet presAssocID="{9C926CCF-9593-4E4F-8C30-53BBEF001907}" presName="Accent4" presStyleCnt="0"/>
      <dgm:spPr/>
    </dgm:pt>
    <dgm:pt modelId="{919A2B09-0106-4019-904A-DFDD5287AE7D}" type="pres">
      <dgm:prSet presAssocID="{9C926CCF-9593-4E4F-8C30-53BBEF001907}" presName="Accent" presStyleLbl="node1" presStyleIdx="0" presStyleCnt="4"/>
      <dgm:spPr/>
    </dgm:pt>
    <dgm:pt modelId="{1850D7B4-E42E-4EDE-B38C-5279016BF108}" type="pres">
      <dgm:prSet presAssocID="{9C926CCF-9593-4E4F-8C30-53BBEF001907}" presName="ParentBackground4" presStyleCnt="0"/>
      <dgm:spPr/>
    </dgm:pt>
    <dgm:pt modelId="{710DE3C1-D05D-4470-8BB5-35E0FA5904AA}" type="pres">
      <dgm:prSet presAssocID="{9C926CCF-9593-4E4F-8C30-53BBEF001907}" presName="ParentBackground" presStyleLbl="fgAcc1" presStyleIdx="0" presStyleCnt="4"/>
      <dgm:spPr/>
    </dgm:pt>
    <dgm:pt modelId="{C35AD64C-BCF4-4C56-A22B-66A965F5B13B}" type="pres">
      <dgm:prSet presAssocID="{9C926CCF-9593-4E4F-8C30-53BBEF00190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EE23627-F414-4D86-B621-342DB73F1ABC}" type="pres">
      <dgm:prSet presAssocID="{23C9C295-3E44-42F3-ADE9-E88972B1B615}" presName="Accent3" presStyleCnt="0"/>
      <dgm:spPr/>
    </dgm:pt>
    <dgm:pt modelId="{10B73DEC-5126-4E2F-A425-51426F152FC3}" type="pres">
      <dgm:prSet presAssocID="{23C9C295-3E44-42F3-ADE9-E88972B1B615}" presName="Accent" presStyleLbl="node1" presStyleIdx="1" presStyleCnt="4"/>
      <dgm:spPr/>
    </dgm:pt>
    <dgm:pt modelId="{F677E261-62ED-402E-B4C4-EFDA38783F87}" type="pres">
      <dgm:prSet presAssocID="{23C9C295-3E44-42F3-ADE9-E88972B1B615}" presName="ParentBackground3" presStyleCnt="0"/>
      <dgm:spPr/>
    </dgm:pt>
    <dgm:pt modelId="{7D405C50-8CB0-4CA4-80B9-3B75CE2913BA}" type="pres">
      <dgm:prSet presAssocID="{23C9C295-3E44-42F3-ADE9-E88972B1B615}" presName="ParentBackground" presStyleLbl="fgAcc1" presStyleIdx="1" presStyleCnt="4"/>
      <dgm:spPr/>
    </dgm:pt>
    <dgm:pt modelId="{E6497E83-941A-4FAF-B587-E0F9F52310D6}" type="pres">
      <dgm:prSet presAssocID="{23C9C295-3E44-42F3-ADE9-E88972B1B61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A8D5B62-BD48-4E9F-8CD3-8BF587E5A50D}" type="pres">
      <dgm:prSet presAssocID="{98F62281-5C8B-4857-9654-9DFB55B8CE6A}" presName="Accent2" presStyleCnt="0"/>
      <dgm:spPr/>
    </dgm:pt>
    <dgm:pt modelId="{0FAE31D7-16D9-4229-B0EB-FDF95D104F84}" type="pres">
      <dgm:prSet presAssocID="{98F62281-5C8B-4857-9654-9DFB55B8CE6A}" presName="Accent" presStyleLbl="node1" presStyleIdx="2" presStyleCnt="4"/>
      <dgm:spPr/>
    </dgm:pt>
    <dgm:pt modelId="{B5578C00-3958-42C2-8D1A-BD88959C8006}" type="pres">
      <dgm:prSet presAssocID="{98F62281-5C8B-4857-9654-9DFB55B8CE6A}" presName="ParentBackground2" presStyleCnt="0"/>
      <dgm:spPr/>
    </dgm:pt>
    <dgm:pt modelId="{690ECD54-25AE-4AF5-A4C0-050CC988301E}" type="pres">
      <dgm:prSet presAssocID="{98F62281-5C8B-4857-9654-9DFB55B8CE6A}" presName="ParentBackground" presStyleLbl="fgAcc1" presStyleIdx="2" presStyleCnt="4"/>
      <dgm:spPr/>
    </dgm:pt>
    <dgm:pt modelId="{ED824A74-3012-4B15-B645-DBF23EFDEE79}" type="pres">
      <dgm:prSet presAssocID="{98F62281-5C8B-4857-9654-9DFB55B8CE6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98DA586-BC8E-4EB7-B1CF-D8C84D50F805}" type="pres">
      <dgm:prSet presAssocID="{20EAFEC2-0378-446A-AC6C-7A62BF440241}" presName="Accent1" presStyleCnt="0"/>
      <dgm:spPr/>
    </dgm:pt>
    <dgm:pt modelId="{AC8E8829-EEE5-4159-A61C-0E34DED18CAC}" type="pres">
      <dgm:prSet presAssocID="{20EAFEC2-0378-446A-AC6C-7A62BF440241}" presName="Accent" presStyleLbl="node1" presStyleIdx="3" presStyleCnt="4"/>
      <dgm:spPr/>
    </dgm:pt>
    <dgm:pt modelId="{B53E7BF4-5290-4D07-A2B2-EBE29A5090F2}" type="pres">
      <dgm:prSet presAssocID="{20EAFEC2-0378-446A-AC6C-7A62BF440241}" presName="ParentBackground1" presStyleCnt="0"/>
      <dgm:spPr/>
    </dgm:pt>
    <dgm:pt modelId="{6C4A1F99-CF8D-4C42-94B4-00AD26AD10F0}" type="pres">
      <dgm:prSet presAssocID="{20EAFEC2-0378-446A-AC6C-7A62BF440241}" presName="ParentBackground" presStyleLbl="fgAcc1" presStyleIdx="3" presStyleCnt="4"/>
      <dgm:spPr/>
    </dgm:pt>
    <dgm:pt modelId="{7194A6B2-7A0B-4403-B3AF-6AA620EA83A4}" type="pres">
      <dgm:prSet presAssocID="{20EAFEC2-0378-446A-AC6C-7A62BF44024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F2AF403-1D7B-44F8-9590-B4DB76885286}" srcId="{EED83BA5-B5D8-4313-B8F7-4D771BF84C6D}" destId="{98F62281-5C8B-4857-9654-9DFB55B8CE6A}" srcOrd="1" destOrd="0" parTransId="{1B833EE8-7C62-4F70-B8DB-0E12DBE3C83A}" sibTransId="{08BC96E5-F60D-44ED-922E-14C32251E9E1}"/>
    <dgm:cxn modelId="{E2B6F10D-C768-402F-9AF6-74CDC53AD21B}" srcId="{EED83BA5-B5D8-4313-B8F7-4D771BF84C6D}" destId="{20EAFEC2-0378-446A-AC6C-7A62BF440241}" srcOrd="0" destOrd="0" parTransId="{83FD31B5-C028-4AFF-B969-0C141C1CAAB0}" sibTransId="{02D4149A-DE6C-4DB8-A68F-8AF4FF5DB2FC}"/>
    <dgm:cxn modelId="{9B88C660-33FA-49BE-AC0B-6F4EC91455C1}" type="presOf" srcId="{20EAFEC2-0378-446A-AC6C-7A62BF440241}" destId="{7194A6B2-7A0B-4403-B3AF-6AA620EA83A4}" srcOrd="1" destOrd="0" presId="urn:microsoft.com/office/officeart/2011/layout/CircleProcess"/>
    <dgm:cxn modelId="{77805956-5F95-46A5-AD1B-3A045E85772F}" srcId="{EED83BA5-B5D8-4313-B8F7-4D771BF84C6D}" destId="{23C9C295-3E44-42F3-ADE9-E88972B1B615}" srcOrd="2" destOrd="0" parTransId="{3C86D348-CDF5-4BC5-9DC0-9BE17F04D524}" sibTransId="{D70A588F-3BDE-41EF-A267-FC478A65D5BE}"/>
    <dgm:cxn modelId="{11E3CD7C-B899-4F06-9BEF-00071FDAB388}" type="presOf" srcId="{98F62281-5C8B-4857-9654-9DFB55B8CE6A}" destId="{ED824A74-3012-4B15-B645-DBF23EFDEE79}" srcOrd="1" destOrd="0" presId="urn:microsoft.com/office/officeart/2011/layout/CircleProcess"/>
    <dgm:cxn modelId="{4B948388-BBC2-481E-A866-60034399625E}" type="presOf" srcId="{EED83BA5-B5D8-4313-B8F7-4D771BF84C6D}" destId="{CE41BB24-3ADD-43A8-B215-885902E5CE70}" srcOrd="0" destOrd="0" presId="urn:microsoft.com/office/officeart/2011/layout/CircleProcess"/>
    <dgm:cxn modelId="{D10C3C89-05AE-4936-B0C0-BF6300732CB0}" type="presOf" srcId="{9C926CCF-9593-4E4F-8C30-53BBEF001907}" destId="{710DE3C1-D05D-4470-8BB5-35E0FA5904AA}" srcOrd="0" destOrd="0" presId="urn:microsoft.com/office/officeart/2011/layout/CircleProcess"/>
    <dgm:cxn modelId="{31C1FA8E-0274-41B5-83D3-298BC2CCBD05}" type="presOf" srcId="{9C926CCF-9593-4E4F-8C30-53BBEF001907}" destId="{C35AD64C-BCF4-4C56-A22B-66A965F5B13B}" srcOrd="1" destOrd="0" presId="urn:microsoft.com/office/officeart/2011/layout/CircleProcess"/>
    <dgm:cxn modelId="{84E51497-BF16-453C-8CB7-CCC8819271C5}" type="presOf" srcId="{20EAFEC2-0378-446A-AC6C-7A62BF440241}" destId="{6C4A1F99-CF8D-4C42-94B4-00AD26AD10F0}" srcOrd="0" destOrd="0" presId="urn:microsoft.com/office/officeart/2011/layout/CircleProcess"/>
    <dgm:cxn modelId="{548D3BA9-FB13-473E-9C88-E9E6B2445233}" srcId="{EED83BA5-B5D8-4313-B8F7-4D771BF84C6D}" destId="{9C926CCF-9593-4E4F-8C30-53BBEF001907}" srcOrd="3" destOrd="0" parTransId="{5FB2500F-0154-4AF5-A824-247E63B70397}" sibTransId="{4A4E246E-2E04-4FC3-B9F4-A1491E8E5959}"/>
    <dgm:cxn modelId="{36DA0CB5-7737-46F1-A0C3-FBEE9F6EF131}" type="presOf" srcId="{23C9C295-3E44-42F3-ADE9-E88972B1B615}" destId="{E6497E83-941A-4FAF-B587-E0F9F52310D6}" srcOrd="1" destOrd="0" presId="urn:microsoft.com/office/officeart/2011/layout/CircleProcess"/>
    <dgm:cxn modelId="{9E9F9FEE-C40D-4615-A0F6-3A1690117DB2}" type="presOf" srcId="{23C9C295-3E44-42F3-ADE9-E88972B1B615}" destId="{7D405C50-8CB0-4CA4-80B9-3B75CE2913BA}" srcOrd="0" destOrd="0" presId="urn:microsoft.com/office/officeart/2011/layout/CircleProcess"/>
    <dgm:cxn modelId="{6CC20BF9-3F04-4888-8EEA-BFC0E16304DF}" type="presOf" srcId="{98F62281-5C8B-4857-9654-9DFB55B8CE6A}" destId="{690ECD54-25AE-4AF5-A4C0-050CC988301E}" srcOrd="0" destOrd="0" presId="urn:microsoft.com/office/officeart/2011/layout/CircleProcess"/>
    <dgm:cxn modelId="{C61EA674-4845-4723-B1F9-21F881E30925}" type="presParOf" srcId="{CE41BB24-3ADD-43A8-B215-885902E5CE70}" destId="{0B1E4828-8521-4362-A655-5047D8C99571}" srcOrd="0" destOrd="0" presId="urn:microsoft.com/office/officeart/2011/layout/CircleProcess"/>
    <dgm:cxn modelId="{BDF8046B-7928-4422-84E6-61A0F116DE79}" type="presParOf" srcId="{0B1E4828-8521-4362-A655-5047D8C99571}" destId="{919A2B09-0106-4019-904A-DFDD5287AE7D}" srcOrd="0" destOrd="0" presId="urn:microsoft.com/office/officeart/2011/layout/CircleProcess"/>
    <dgm:cxn modelId="{F7402D63-B4F9-4623-A4C3-766DBDB13A94}" type="presParOf" srcId="{CE41BB24-3ADD-43A8-B215-885902E5CE70}" destId="{1850D7B4-E42E-4EDE-B38C-5279016BF108}" srcOrd="1" destOrd="0" presId="urn:microsoft.com/office/officeart/2011/layout/CircleProcess"/>
    <dgm:cxn modelId="{BBE7C27C-5D3B-4959-98D7-E7F729806C9A}" type="presParOf" srcId="{1850D7B4-E42E-4EDE-B38C-5279016BF108}" destId="{710DE3C1-D05D-4470-8BB5-35E0FA5904AA}" srcOrd="0" destOrd="0" presId="urn:microsoft.com/office/officeart/2011/layout/CircleProcess"/>
    <dgm:cxn modelId="{5E1128AC-6B0D-47AC-9F10-DB0B5E0E4174}" type="presParOf" srcId="{CE41BB24-3ADD-43A8-B215-885902E5CE70}" destId="{C35AD64C-BCF4-4C56-A22B-66A965F5B13B}" srcOrd="2" destOrd="0" presId="urn:microsoft.com/office/officeart/2011/layout/CircleProcess"/>
    <dgm:cxn modelId="{61DCFCC7-C316-4084-B8C8-6C43DEB5B441}" type="presParOf" srcId="{CE41BB24-3ADD-43A8-B215-885902E5CE70}" destId="{CEE23627-F414-4D86-B621-342DB73F1ABC}" srcOrd="3" destOrd="0" presId="urn:microsoft.com/office/officeart/2011/layout/CircleProcess"/>
    <dgm:cxn modelId="{5B2F2311-4B55-4517-9B01-912FE2856699}" type="presParOf" srcId="{CEE23627-F414-4D86-B621-342DB73F1ABC}" destId="{10B73DEC-5126-4E2F-A425-51426F152FC3}" srcOrd="0" destOrd="0" presId="urn:microsoft.com/office/officeart/2011/layout/CircleProcess"/>
    <dgm:cxn modelId="{5BEAABCB-BE2C-4698-8633-17CB2D7F6720}" type="presParOf" srcId="{CE41BB24-3ADD-43A8-B215-885902E5CE70}" destId="{F677E261-62ED-402E-B4C4-EFDA38783F87}" srcOrd="4" destOrd="0" presId="urn:microsoft.com/office/officeart/2011/layout/CircleProcess"/>
    <dgm:cxn modelId="{070FF4C3-0C44-489B-A6D4-1ABBFD977473}" type="presParOf" srcId="{F677E261-62ED-402E-B4C4-EFDA38783F87}" destId="{7D405C50-8CB0-4CA4-80B9-3B75CE2913BA}" srcOrd="0" destOrd="0" presId="urn:microsoft.com/office/officeart/2011/layout/CircleProcess"/>
    <dgm:cxn modelId="{64FF9B5C-5FD6-449D-B43B-9F51FEB8D4B3}" type="presParOf" srcId="{CE41BB24-3ADD-43A8-B215-885902E5CE70}" destId="{E6497E83-941A-4FAF-B587-E0F9F52310D6}" srcOrd="5" destOrd="0" presId="urn:microsoft.com/office/officeart/2011/layout/CircleProcess"/>
    <dgm:cxn modelId="{BB91311A-755B-4F51-BD8C-7D7318C55D69}" type="presParOf" srcId="{CE41BB24-3ADD-43A8-B215-885902E5CE70}" destId="{FA8D5B62-BD48-4E9F-8CD3-8BF587E5A50D}" srcOrd="6" destOrd="0" presId="urn:microsoft.com/office/officeart/2011/layout/CircleProcess"/>
    <dgm:cxn modelId="{12BFA615-583C-43BC-87CA-08DFF22750A5}" type="presParOf" srcId="{FA8D5B62-BD48-4E9F-8CD3-8BF587E5A50D}" destId="{0FAE31D7-16D9-4229-B0EB-FDF95D104F84}" srcOrd="0" destOrd="0" presId="urn:microsoft.com/office/officeart/2011/layout/CircleProcess"/>
    <dgm:cxn modelId="{476B9052-2400-45AF-817E-A5A2C6057059}" type="presParOf" srcId="{CE41BB24-3ADD-43A8-B215-885902E5CE70}" destId="{B5578C00-3958-42C2-8D1A-BD88959C8006}" srcOrd="7" destOrd="0" presId="urn:microsoft.com/office/officeart/2011/layout/CircleProcess"/>
    <dgm:cxn modelId="{47EB4E64-6001-4240-84A3-CA045EE4F4D5}" type="presParOf" srcId="{B5578C00-3958-42C2-8D1A-BD88959C8006}" destId="{690ECD54-25AE-4AF5-A4C0-050CC988301E}" srcOrd="0" destOrd="0" presId="urn:microsoft.com/office/officeart/2011/layout/CircleProcess"/>
    <dgm:cxn modelId="{C6C1E6EF-B20E-4345-9043-B8FCF8AFCDB6}" type="presParOf" srcId="{CE41BB24-3ADD-43A8-B215-885902E5CE70}" destId="{ED824A74-3012-4B15-B645-DBF23EFDEE79}" srcOrd="8" destOrd="0" presId="urn:microsoft.com/office/officeart/2011/layout/CircleProcess"/>
    <dgm:cxn modelId="{EF24BBB8-139A-4281-85B9-73F2F3C9EC07}" type="presParOf" srcId="{CE41BB24-3ADD-43A8-B215-885902E5CE70}" destId="{198DA586-BC8E-4EB7-B1CF-D8C84D50F805}" srcOrd="9" destOrd="0" presId="urn:microsoft.com/office/officeart/2011/layout/CircleProcess"/>
    <dgm:cxn modelId="{F574C414-9AAC-4144-8FA5-08BEA9EBEB83}" type="presParOf" srcId="{198DA586-BC8E-4EB7-B1CF-D8C84D50F805}" destId="{AC8E8829-EEE5-4159-A61C-0E34DED18CAC}" srcOrd="0" destOrd="0" presId="urn:microsoft.com/office/officeart/2011/layout/CircleProcess"/>
    <dgm:cxn modelId="{DA6C7673-6903-4FB2-A220-F7374F61FCDC}" type="presParOf" srcId="{CE41BB24-3ADD-43A8-B215-885902E5CE70}" destId="{B53E7BF4-5290-4D07-A2B2-EBE29A5090F2}" srcOrd="10" destOrd="0" presId="urn:microsoft.com/office/officeart/2011/layout/CircleProcess"/>
    <dgm:cxn modelId="{F952FEA7-C65E-4980-B196-A08832A6A1D1}" type="presParOf" srcId="{B53E7BF4-5290-4D07-A2B2-EBE29A5090F2}" destId="{6C4A1F99-CF8D-4C42-94B4-00AD26AD10F0}" srcOrd="0" destOrd="0" presId="urn:microsoft.com/office/officeart/2011/layout/CircleProcess"/>
    <dgm:cxn modelId="{A9799103-8DA5-42B1-AE93-8DE3219E9E2E}" type="presParOf" srcId="{CE41BB24-3ADD-43A8-B215-885902E5CE70}" destId="{7194A6B2-7A0B-4403-B3AF-6AA620EA83A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6EB86-9661-487F-9BCE-89878117ED74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9D992D-E2E4-4535-983E-A1E564BB1296}">
      <dgm:prSet phldrT="[Text]" custT="1"/>
      <dgm:spPr/>
      <dgm:t>
        <a:bodyPr/>
        <a:lstStyle/>
        <a:p>
          <a:pPr algn="ctr"/>
          <a:r>
            <a:rPr lang="ar-KW" sz="1600" dirty="0">
              <a:cs typeface="mohammad bold art 1" pitchFamily="2" charset="-78"/>
            </a:rPr>
            <a:t>الصناديق</a:t>
          </a:r>
          <a:endParaRPr lang="en-US" sz="1600" dirty="0">
            <a:cs typeface="mohammad bold art 1" pitchFamily="2" charset="-78"/>
          </a:endParaRPr>
        </a:p>
      </dgm:t>
    </dgm:pt>
    <dgm:pt modelId="{C1B1D6B3-523B-42C9-A4E8-C6D84F91E26F}" type="parTrans" cxnId="{2AE33334-F1C7-4EE1-908E-222A67EB532D}">
      <dgm:prSet/>
      <dgm:spPr/>
      <dgm:t>
        <a:bodyPr/>
        <a:lstStyle/>
        <a:p>
          <a:endParaRPr lang="en-US"/>
        </a:p>
      </dgm:t>
    </dgm:pt>
    <dgm:pt modelId="{1774A720-9FB8-4FFB-BC80-A36244854CBB}" type="sibTrans" cxnId="{2AE33334-F1C7-4EE1-908E-222A67EB532D}">
      <dgm:prSet/>
      <dgm:spPr/>
      <dgm:t>
        <a:bodyPr/>
        <a:lstStyle/>
        <a:p>
          <a:endParaRPr lang="en-US"/>
        </a:p>
      </dgm:t>
    </dgm:pt>
    <dgm:pt modelId="{34AA6E12-1A19-449B-B3F5-8EB1925CCB9A}">
      <dgm:prSet phldrT="[Text]" custT="1"/>
      <dgm:spPr/>
      <dgm:t>
        <a:bodyPr/>
        <a:lstStyle/>
        <a:p>
          <a:pPr algn="ctr"/>
          <a:r>
            <a:rPr lang="ar-KW" sz="1600" dirty="0">
              <a:cs typeface="mohammad bold art 1" pitchFamily="2" charset="-78"/>
            </a:rPr>
            <a:t>الصكوك والسندات</a:t>
          </a:r>
          <a:endParaRPr lang="en-US" sz="1600" dirty="0">
            <a:cs typeface="mohammad bold art 1" pitchFamily="2" charset="-78"/>
          </a:endParaRPr>
        </a:p>
      </dgm:t>
    </dgm:pt>
    <dgm:pt modelId="{5683E87C-5CA2-4C35-ADF5-B73A4BB40AEF}" type="parTrans" cxnId="{16E0CDAA-83AD-433D-B359-C1B492262832}">
      <dgm:prSet/>
      <dgm:spPr/>
      <dgm:t>
        <a:bodyPr/>
        <a:lstStyle/>
        <a:p>
          <a:endParaRPr lang="en-US"/>
        </a:p>
      </dgm:t>
    </dgm:pt>
    <dgm:pt modelId="{405A88F8-68CD-4200-B31E-721D12DFB3BF}" type="sibTrans" cxnId="{16E0CDAA-83AD-433D-B359-C1B492262832}">
      <dgm:prSet/>
      <dgm:spPr/>
      <dgm:t>
        <a:bodyPr/>
        <a:lstStyle/>
        <a:p>
          <a:endParaRPr lang="en-US"/>
        </a:p>
      </dgm:t>
    </dgm:pt>
    <dgm:pt modelId="{FA7B6B70-C19C-4AD5-907D-530BF308C4E8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ar-KW" sz="1400" dirty="0">
              <a:cs typeface="mohammad bold art 1" pitchFamily="2" charset="-78"/>
            </a:rPr>
            <a:t>خضراء</a:t>
          </a:r>
          <a:endParaRPr lang="en-US" sz="1400" dirty="0">
            <a:cs typeface="mohammad bold art 1" pitchFamily="2" charset="-78"/>
          </a:endParaRPr>
        </a:p>
      </dgm:t>
    </dgm:pt>
    <dgm:pt modelId="{722666D9-07B1-418D-A95E-584789769D1B}" type="parTrans" cxnId="{4865DD90-8FC4-47C9-9977-690D09A5F76B}">
      <dgm:prSet/>
      <dgm:spPr/>
      <dgm:t>
        <a:bodyPr/>
        <a:lstStyle/>
        <a:p>
          <a:endParaRPr lang="en-US"/>
        </a:p>
      </dgm:t>
    </dgm:pt>
    <dgm:pt modelId="{47021E61-C51B-4C9F-A694-3E0F9927B419}" type="sibTrans" cxnId="{4865DD90-8FC4-47C9-9977-690D09A5F76B}">
      <dgm:prSet/>
      <dgm:spPr/>
      <dgm:t>
        <a:bodyPr/>
        <a:lstStyle/>
        <a:p>
          <a:endParaRPr lang="en-US"/>
        </a:p>
      </dgm:t>
    </dgm:pt>
    <dgm:pt modelId="{BCC986C6-C18A-47D4-B8A8-413852D5B8FE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 rtl="1"/>
          <a:r>
            <a:rPr lang="ar-KW" sz="1400" dirty="0">
              <a:cs typeface="mohammad bold art 1" pitchFamily="2" charset="-78"/>
            </a:rPr>
            <a:t>اجتماعية</a:t>
          </a:r>
        </a:p>
      </dgm:t>
    </dgm:pt>
    <dgm:pt modelId="{4CC29DD2-A8B5-4025-8A76-D8BB217070CB}" type="parTrans" cxnId="{0AFB8A09-79C9-4EBD-AA9C-440E87DC3375}">
      <dgm:prSet/>
      <dgm:spPr/>
      <dgm:t>
        <a:bodyPr/>
        <a:lstStyle/>
        <a:p>
          <a:endParaRPr lang="en-US"/>
        </a:p>
      </dgm:t>
    </dgm:pt>
    <dgm:pt modelId="{57F25FD4-2EFD-42C0-9AA1-43649BBD58B4}" type="sibTrans" cxnId="{0AFB8A09-79C9-4EBD-AA9C-440E87DC3375}">
      <dgm:prSet/>
      <dgm:spPr/>
      <dgm:t>
        <a:bodyPr/>
        <a:lstStyle/>
        <a:p>
          <a:endParaRPr lang="en-US"/>
        </a:p>
      </dgm:t>
    </dgm:pt>
    <dgm:pt modelId="{E4C2D66C-4E5F-4AA9-AA3F-EEDC98A00D39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ctr" rtl="1"/>
          <a:r>
            <a:rPr lang="ar-KW" sz="1600" dirty="0">
              <a:cs typeface="mohammad bold art 1" pitchFamily="2" charset="-78"/>
            </a:rPr>
            <a:t>استدامة</a:t>
          </a:r>
          <a:endParaRPr lang="en-US" sz="800" dirty="0">
            <a:cs typeface="mohammad bold art 1" pitchFamily="2" charset="-78"/>
          </a:endParaRPr>
        </a:p>
      </dgm:t>
    </dgm:pt>
    <dgm:pt modelId="{35CD3A45-2C32-431F-9565-DFA427EA3D91}" type="parTrans" cxnId="{11551778-2025-4778-8C22-6CC7CC75B1E6}">
      <dgm:prSet/>
      <dgm:spPr/>
      <dgm:t>
        <a:bodyPr/>
        <a:lstStyle/>
        <a:p>
          <a:endParaRPr lang="en-US"/>
        </a:p>
      </dgm:t>
    </dgm:pt>
    <dgm:pt modelId="{BC9855E5-AB79-4E60-9D0E-AC1D8D40E376}" type="sibTrans" cxnId="{11551778-2025-4778-8C22-6CC7CC75B1E6}">
      <dgm:prSet/>
      <dgm:spPr/>
      <dgm:t>
        <a:bodyPr/>
        <a:lstStyle/>
        <a:p>
          <a:endParaRPr lang="en-US"/>
        </a:p>
      </dgm:t>
    </dgm:pt>
    <dgm:pt modelId="{4018BED8-3752-4604-A0E0-BE902ABF4D67}">
      <dgm:prSet phldrT="[Text]" custT="1"/>
      <dgm:spPr/>
      <dgm:t>
        <a:bodyPr/>
        <a:lstStyle/>
        <a:p>
          <a:pPr algn="ctr"/>
          <a:r>
            <a:rPr lang="ar-KW" sz="800" dirty="0">
              <a:cs typeface="mohammad bold art 1" pitchFamily="2" charset="-78"/>
            </a:rPr>
            <a:t>تقرير مستقل يراجع إطار هذه الصكوك واوجه استخدام عوائد هذه الصكوك </a:t>
          </a:r>
          <a:endParaRPr lang="en-US" sz="800" dirty="0">
            <a:cs typeface="mohammad bold art 1" pitchFamily="2" charset="-78"/>
          </a:endParaRPr>
        </a:p>
      </dgm:t>
    </dgm:pt>
    <dgm:pt modelId="{C162B596-D058-430D-80D6-56E51CAE4499}" type="parTrans" cxnId="{AA5FB18D-7D59-46B0-B31E-4A227CC0FA50}">
      <dgm:prSet/>
      <dgm:spPr/>
      <dgm:t>
        <a:bodyPr/>
        <a:lstStyle/>
        <a:p>
          <a:endParaRPr lang="en-US"/>
        </a:p>
      </dgm:t>
    </dgm:pt>
    <dgm:pt modelId="{813814DA-9A55-4CE8-A4C0-29DAA5CBE737}" type="sibTrans" cxnId="{AA5FB18D-7D59-46B0-B31E-4A227CC0FA50}">
      <dgm:prSet/>
      <dgm:spPr/>
      <dgm:t>
        <a:bodyPr/>
        <a:lstStyle/>
        <a:p>
          <a:endParaRPr lang="en-US"/>
        </a:p>
      </dgm:t>
    </dgm:pt>
    <dgm:pt modelId="{DF2B063F-1350-4EA7-8EE3-36DF43B91E39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 rtl="1"/>
          <a:r>
            <a:rPr lang="ar-KW" sz="700" dirty="0">
              <a:cs typeface="mohammad bold art 1" pitchFamily="2" charset="-78"/>
            </a:rPr>
            <a:t>صديق للبيئة</a:t>
          </a:r>
          <a:endParaRPr lang="en-US" sz="700" dirty="0">
            <a:cs typeface="mohammad bold art 1" pitchFamily="2" charset="-78"/>
          </a:endParaRPr>
        </a:p>
      </dgm:t>
    </dgm:pt>
    <dgm:pt modelId="{6B0D50DC-8C3F-436C-834E-FC7F592AFFB7}" type="parTrans" cxnId="{EB6EE173-5CA4-4248-B27A-1ADAF36C5817}">
      <dgm:prSet/>
      <dgm:spPr/>
      <dgm:t>
        <a:bodyPr/>
        <a:lstStyle/>
        <a:p>
          <a:endParaRPr lang="en-US"/>
        </a:p>
      </dgm:t>
    </dgm:pt>
    <dgm:pt modelId="{34AE9354-25CE-49D3-87FC-272B032E5F89}" type="sibTrans" cxnId="{EB6EE173-5CA4-4248-B27A-1ADAF36C5817}">
      <dgm:prSet/>
      <dgm:spPr/>
      <dgm:t>
        <a:bodyPr/>
        <a:lstStyle/>
        <a:p>
          <a:endParaRPr lang="en-US"/>
        </a:p>
      </dgm:t>
    </dgm:pt>
    <dgm:pt modelId="{428E5E71-8770-4A1E-B585-F22255089E10}">
      <dgm:prSet custT="1"/>
      <dgm:spPr/>
      <dgm:t>
        <a:bodyPr/>
        <a:lstStyle/>
        <a:p>
          <a:pPr algn="ctr" rtl="1"/>
          <a:r>
            <a:rPr lang="ar-KW" sz="700" dirty="0">
              <a:cs typeface="mohammad bold art 1" pitchFamily="2" charset="-78"/>
            </a:rPr>
            <a:t>خدمة المجتمع</a:t>
          </a:r>
        </a:p>
      </dgm:t>
    </dgm:pt>
    <dgm:pt modelId="{65878D7F-D060-4023-A219-7C120F8FF8BD}" type="parTrans" cxnId="{A0947CAC-E0C6-413E-A135-50EC9DA30DA0}">
      <dgm:prSet/>
      <dgm:spPr/>
      <dgm:t>
        <a:bodyPr/>
        <a:lstStyle/>
        <a:p>
          <a:endParaRPr lang="en-US"/>
        </a:p>
      </dgm:t>
    </dgm:pt>
    <dgm:pt modelId="{75A1AA59-EDFF-4EF2-8DEE-467F2453EEB2}" type="sibTrans" cxnId="{A0947CAC-E0C6-413E-A135-50EC9DA30DA0}">
      <dgm:prSet/>
      <dgm:spPr/>
      <dgm:t>
        <a:bodyPr/>
        <a:lstStyle/>
        <a:p>
          <a:endParaRPr lang="en-US"/>
        </a:p>
      </dgm:t>
    </dgm:pt>
    <dgm:pt modelId="{961C4042-F3EA-40CE-BC6D-A3450BFDD7D2}">
      <dgm:prSet/>
      <dgm:spPr/>
      <dgm:t>
        <a:bodyPr/>
        <a:lstStyle/>
        <a:p>
          <a:pPr algn="ctr" rtl="1"/>
          <a:r>
            <a:rPr lang="ar-KW" sz="800" dirty="0">
              <a:cs typeface="mohammad bold art 1" pitchFamily="2" charset="-78"/>
            </a:rPr>
            <a:t>صديق للبيئة + يخدم المجتمع </a:t>
          </a:r>
          <a:endParaRPr lang="en-US" sz="800" dirty="0">
            <a:cs typeface="mohammad bold art 1" pitchFamily="2" charset="-78"/>
          </a:endParaRPr>
        </a:p>
      </dgm:t>
    </dgm:pt>
    <dgm:pt modelId="{4BFEF985-03F1-4CC8-9882-10F2D5A86B83}" type="parTrans" cxnId="{3DD5ED80-80C2-4A8F-B94A-D8656767FB9D}">
      <dgm:prSet/>
      <dgm:spPr/>
      <dgm:t>
        <a:bodyPr/>
        <a:lstStyle/>
        <a:p>
          <a:endParaRPr lang="en-US"/>
        </a:p>
      </dgm:t>
    </dgm:pt>
    <dgm:pt modelId="{C9B40915-87D3-47C5-AD4D-D6D4574165EE}" type="sibTrans" cxnId="{3DD5ED80-80C2-4A8F-B94A-D8656767FB9D}">
      <dgm:prSet/>
      <dgm:spPr/>
      <dgm:t>
        <a:bodyPr/>
        <a:lstStyle/>
        <a:p>
          <a:endParaRPr lang="en-US"/>
        </a:p>
      </dgm:t>
    </dgm:pt>
    <dgm:pt modelId="{8D2CC697-6633-446D-BD41-439DB106FA54}">
      <dgm:prSet phldrT="[Text]" custT="1"/>
      <dgm:spPr/>
      <dgm:t>
        <a:bodyPr/>
        <a:lstStyle/>
        <a:p>
          <a:pPr algn="ctr"/>
          <a:r>
            <a:rPr lang="ar-KW" sz="1000" dirty="0">
              <a:cs typeface="mohammad bold art 1" pitchFamily="2" charset="-78"/>
            </a:rPr>
            <a:t>متوافق مع احد اهداف الاستدامة العالمية</a:t>
          </a:r>
          <a:endParaRPr lang="en-US" sz="1000" dirty="0">
            <a:cs typeface="mohammad bold art 1" pitchFamily="2" charset="-78"/>
          </a:endParaRPr>
        </a:p>
      </dgm:t>
    </dgm:pt>
    <dgm:pt modelId="{D8EEB66E-8BC5-4A6B-877F-BB9AF0D27F8B}" type="sibTrans" cxnId="{FA6C40EC-5349-43B9-85A7-9316A70EAAEB}">
      <dgm:prSet/>
      <dgm:spPr/>
      <dgm:t>
        <a:bodyPr/>
        <a:lstStyle/>
        <a:p>
          <a:endParaRPr lang="en-US"/>
        </a:p>
      </dgm:t>
    </dgm:pt>
    <dgm:pt modelId="{FD9342D9-3F87-4FBB-B7FA-0E99310B84B1}" type="parTrans" cxnId="{FA6C40EC-5349-43B9-85A7-9316A70EAAEB}">
      <dgm:prSet/>
      <dgm:spPr/>
      <dgm:t>
        <a:bodyPr/>
        <a:lstStyle/>
        <a:p>
          <a:endParaRPr lang="en-US"/>
        </a:p>
      </dgm:t>
    </dgm:pt>
    <dgm:pt modelId="{D0C1DD9D-243D-4D91-AEB3-7EFAD2BA5106}">
      <dgm:prSet phldrT="[Text]" custT="1"/>
      <dgm:spPr/>
      <dgm:t>
        <a:bodyPr/>
        <a:lstStyle/>
        <a:p>
          <a:pPr algn="ctr"/>
          <a:r>
            <a:rPr lang="ar-KW" sz="1000" dirty="0">
              <a:cs typeface="mohammad bold art 1" pitchFamily="2" charset="-78"/>
            </a:rPr>
            <a:t>النظام الأساسي يحتوي على عنصر واحد على الأقل </a:t>
          </a:r>
          <a:endParaRPr lang="en-US" sz="1000" dirty="0">
            <a:cs typeface="mohammad bold art 1" pitchFamily="2" charset="-78"/>
          </a:endParaRPr>
        </a:p>
      </dgm:t>
    </dgm:pt>
    <dgm:pt modelId="{94BE44D2-23A2-4495-89EF-DEC62F352BE0}" type="sibTrans" cxnId="{6C2E3852-8451-4C36-A516-D7AC06540411}">
      <dgm:prSet/>
      <dgm:spPr/>
      <dgm:t>
        <a:bodyPr/>
        <a:lstStyle/>
        <a:p>
          <a:endParaRPr lang="en-US"/>
        </a:p>
      </dgm:t>
    </dgm:pt>
    <dgm:pt modelId="{2ECFE4B0-BD7E-4510-B9AF-636652A6C83B}" type="parTrans" cxnId="{6C2E3852-8451-4C36-A516-D7AC06540411}">
      <dgm:prSet/>
      <dgm:spPr/>
      <dgm:t>
        <a:bodyPr/>
        <a:lstStyle/>
        <a:p>
          <a:endParaRPr lang="en-US"/>
        </a:p>
      </dgm:t>
    </dgm:pt>
    <dgm:pt modelId="{823A3D0F-E95F-4E99-A408-AD01E7D0117A}">
      <dgm:prSet phldrT="[Text]" custT="1"/>
      <dgm:spPr/>
      <dgm:t>
        <a:bodyPr/>
        <a:lstStyle/>
        <a:p>
          <a:pPr algn="ctr"/>
          <a:r>
            <a:rPr lang="ar-KW" sz="1000" dirty="0">
              <a:cs typeface="mohammad bold art 1" pitchFamily="2" charset="-78"/>
            </a:rPr>
            <a:t>تقرير دوري يثبت استثمارات الصندوق في مجال الاستدامة</a:t>
          </a:r>
          <a:endParaRPr lang="en-US" sz="1000" dirty="0">
            <a:cs typeface="mohammad bold art 1" pitchFamily="2" charset="-78"/>
          </a:endParaRPr>
        </a:p>
      </dgm:t>
    </dgm:pt>
    <dgm:pt modelId="{1FB03339-5346-4B1C-8760-2A685ABCBFEA}" type="sibTrans" cxnId="{EAF4A7E2-29EB-4FD3-B5DD-9A5656A84EA1}">
      <dgm:prSet/>
      <dgm:spPr/>
      <dgm:t>
        <a:bodyPr/>
        <a:lstStyle/>
        <a:p>
          <a:endParaRPr lang="en-US"/>
        </a:p>
      </dgm:t>
    </dgm:pt>
    <dgm:pt modelId="{C618CB0C-5DB8-4219-85A2-D2CD3CAB3713}" type="parTrans" cxnId="{EAF4A7E2-29EB-4FD3-B5DD-9A5656A84EA1}">
      <dgm:prSet/>
      <dgm:spPr/>
      <dgm:t>
        <a:bodyPr/>
        <a:lstStyle/>
        <a:p>
          <a:endParaRPr lang="en-US"/>
        </a:p>
      </dgm:t>
    </dgm:pt>
    <dgm:pt modelId="{C6FBD346-EB61-443D-ABF5-236DB22B165E}" type="pres">
      <dgm:prSet presAssocID="{8C36EB86-9661-487F-9BCE-89878117ED7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1DF547-7A1C-450B-9787-2579D69BE348}" type="pres">
      <dgm:prSet presAssocID="{34AA6E12-1A19-449B-B3F5-8EB1925CCB9A}" presName="root" presStyleCnt="0"/>
      <dgm:spPr/>
    </dgm:pt>
    <dgm:pt modelId="{902447E1-32BD-4FA5-9489-7CE3679F999D}" type="pres">
      <dgm:prSet presAssocID="{34AA6E12-1A19-449B-B3F5-8EB1925CCB9A}" presName="rootComposite" presStyleCnt="0"/>
      <dgm:spPr/>
    </dgm:pt>
    <dgm:pt modelId="{A9C73F25-DF26-4B9E-9B5D-A0919B457861}" type="pres">
      <dgm:prSet presAssocID="{34AA6E12-1A19-449B-B3F5-8EB1925CCB9A}" presName="rootText" presStyleLbl="node1" presStyleIdx="0" presStyleCnt="2"/>
      <dgm:spPr/>
    </dgm:pt>
    <dgm:pt modelId="{4FFBE926-0854-4CD7-973A-A3CE5D3F55E2}" type="pres">
      <dgm:prSet presAssocID="{34AA6E12-1A19-449B-B3F5-8EB1925CCB9A}" presName="rootConnector" presStyleLbl="node1" presStyleIdx="0" presStyleCnt="2"/>
      <dgm:spPr/>
    </dgm:pt>
    <dgm:pt modelId="{0A39318F-FFCB-420F-8FD8-3211E5C948DB}" type="pres">
      <dgm:prSet presAssocID="{34AA6E12-1A19-449B-B3F5-8EB1925CCB9A}" presName="childShape" presStyleCnt="0"/>
      <dgm:spPr/>
    </dgm:pt>
    <dgm:pt modelId="{B907666D-DF35-4DC3-A408-2B7251DDB1EF}" type="pres">
      <dgm:prSet presAssocID="{722666D9-07B1-418D-A95E-584789769D1B}" presName="Name13" presStyleLbl="parChTrans1D2" presStyleIdx="0" presStyleCnt="7"/>
      <dgm:spPr/>
    </dgm:pt>
    <dgm:pt modelId="{34953963-A8B2-43D5-9248-45243447C6D5}" type="pres">
      <dgm:prSet presAssocID="{FA7B6B70-C19C-4AD5-907D-530BF308C4E8}" presName="childText" presStyleLbl="bgAcc1" presStyleIdx="0" presStyleCnt="7">
        <dgm:presLayoutVars>
          <dgm:bulletEnabled val="1"/>
        </dgm:presLayoutVars>
      </dgm:prSet>
      <dgm:spPr/>
    </dgm:pt>
    <dgm:pt modelId="{7E50380F-988E-4B7A-99CE-C856C7D140CA}" type="pres">
      <dgm:prSet presAssocID="{4CC29DD2-A8B5-4025-8A76-D8BB217070CB}" presName="Name13" presStyleLbl="parChTrans1D2" presStyleIdx="1" presStyleCnt="7"/>
      <dgm:spPr/>
    </dgm:pt>
    <dgm:pt modelId="{9A7CFF88-293B-493B-88EA-CA0061462163}" type="pres">
      <dgm:prSet presAssocID="{BCC986C6-C18A-47D4-B8A8-413852D5B8FE}" presName="childText" presStyleLbl="bgAcc1" presStyleIdx="1" presStyleCnt="7">
        <dgm:presLayoutVars>
          <dgm:bulletEnabled val="1"/>
        </dgm:presLayoutVars>
      </dgm:prSet>
      <dgm:spPr/>
    </dgm:pt>
    <dgm:pt modelId="{F3BF0CE6-78BE-49B8-9D81-BC6064800C98}" type="pres">
      <dgm:prSet presAssocID="{35CD3A45-2C32-431F-9565-DFA427EA3D91}" presName="Name13" presStyleLbl="parChTrans1D2" presStyleIdx="2" presStyleCnt="7"/>
      <dgm:spPr/>
    </dgm:pt>
    <dgm:pt modelId="{CC0B0FA0-2954-446A-ADBF-2D5208B894D5}" type="pres">
      <dgm:prSet presAssocID="{E4C2D66C-4E5F-4AA9-AA3F-EEDC98A00D39}" presName="childText" presStyleLbl="bgAcc1" presStyleIdx="2" presStyleCnt="7">
        <dgm:presLayoutVars>
          <dgm:bulletEnabled val="1"/>
        </dgm:presLayoutVars>
      </dgm:prSet>
      <dgm:spPr/>
    </dgm:pt>
    <dgm:pt modelId="{C2D321CD-90DA-49D1-94B5-D4B966B5034D}" type="pres">
      <dgm:prSet presAssocID="{C162B596-D058-430D-80D6-56E51CAE4499}" presName="Name13" presStyleLbl="parChTrans1D2" presStyleIdx="3" presStyleCnt="7"/>
      <dgm:spPr/>
    </dgm:pt>
    <dgm:pt modelId="{E0A26360-CB68-4409-9A47-881C28118A13}" type="pres">
      <dgm:prSet presAssocID="{4018BED8-3752-4604-A0E0-BE902ABF4D67}" presName="childText" presStyleLbl="bgAcc1" presStyleIdx="3" presStyleCnt="7" custScaleX="100419" custLinFactX="-45154" custLinFactY="-147418" custLinFactNeighborX="-100000" custLinFactNeighborY="-200000">
        <dgm:presLayoutVars>
          <dgm:bulletEnabled val="1"/>
        </dgm:presLayoutVars>
      </dgm:prSet>
      <dgm:spPr/>
    </dgm:pt>
    <dgm:pt modelId="{EDD5C324-1C56-4DC0-9ACC-070AC1A8390C}" type="pres">
      <dgm:prSet presAssocID="{0A9D992D-E2E4-4535-983E-A1E564BB1296}" presName="root" presStyleCnt="0"/>
      <dgm:spPr/>
    </dgm:pt>
    <dgm:pt modelId="{4968267D-3D89-4548-AB20-4B5E7FBAF6DE}" type="pres">
      <dgm:prSet presAssocID="{0A9D992D-E2E4-4535-983E-A1E564BB1296}" presName="rootComposite" presStyleCnt="0"/>
      <dgm:spPr/>
    </dgm:pt>
    <dgm:pt modelId="{9B460BA1-1D7E-4EA4-82E4-1215C9849FC3}" type="pres">
      <dgm:prSet presAssocID="{0A9D992D-E2E4-4535-983E-A1E564BB1296}" presName="rootText" presStyleLbl="node1" presStyleIdx="1" presStyleCnt="2"/>
      <dgm:spPr/>
    </dgm:pt>
    <dgm:pt modelId="{7CBEADFF-861E-45CD-AC37-46E22A070803}" type="pres">
      <dgm:prSet presAssocID="{0A9D992D-E2E4-4535-983E-A1E564BB1296}" presName="rootConnector" presStyleLbl="node1" presStyleIdx="1" presStyleCnt="2"/>
      <dgm:spPr/>
    </dgm:pt>
    <dgm:pt modelId="{55FB3430-6C35-4AF3-8AD7-1B382A157150}" type="pres">
      <dgm:prSet presAssocID="{0A9D992D-E2E4-4535-983E-A1E564BB1296}" presName="childShape" presStyleCnt="0"/>
      <dgm:spPr/>
    </dgm:pt>
    <dgm:pt modelId="{1F47FA5C-DD14-45BB-8011-E713FC99BEEA}" type="pres">
      <dgm:prSet presAssocID="{FD9342D9-3F87-4FBB-B7FA-0E99310B84B1}" presName="Name13" presStyleLbl="parChTrans1D2" presStyleIdx="4" presStyleCnt="7"/>
      <dgm:spPr/>
    </dgm:pt>
    <dgm:pt modelId="{44CD7E47-6084-4ABD-9073-4FFDEA01B50D}" type="pres">
      <dgm:prSet presAssocID="{8D2CC697-6633-446D-BD41-439DB106FA54}" presName="childText" presStyleLbl="bgAcc1" presStyleIdx="4" presStyleCnt="7">
        <dgm:presLayoutVars>
          <dgm:bulletEnabled val="1"/>
        </dgm:presLayoutVars>
      </dgm:prSet>
      <dgm:spPr/>
    </dgm:pt>
    <dgm:pt modelId="{81E23A25-CE29-4E4F-B9DF-31541D32333B}" type="pres">
      <dgm:prSet presAssocID="{2ECFE4B0-BD7E-4510-B9AF-636652A6C83B}" presName="Name13" presStyleLbl="parChTrans1D2" presStyleIdx="5" presStyleCnt="7"/>
      <dgm:spPr/>
    </dgm:pt>
    <dgm:pt modelId="{DBD89EC2-5701-4992-8B02-BEEE94D8E000}" type="pres">
      <dgm:prSet presAssocID="{D0C1DD9D-243D-4D91-AEB3-7EFAD2BA5106}" presName="childText" presStyleLbl="bgAcc1" presStyleIdx="5" presStyleCnt="7">
        <dgm:presLayoutVars>
          <dgm:bulletEnabled val="1"/>
        </dgm:presLayoutVars>
      </dgm:prSet>
      <dgm:spPr/>
    </dgm:pt>
    <dgm:pt modelId="{4529A5EE-9077-49E8-9072-640CE8904DF1}" type="pres">
      <dgm:prSet presAssocID="{C618CB0C-5DB8-4219-85A2-D2CD3CAB3713}" presName="Name13" presStyleLbl="parChTrans1D2" presStyleIdx="6" presStyleCnt="7"/>
      <dgm:spPr/>
    </dgm:pt>
    <dgm:pt modelId="{BB4B95ED-8685-423A-BDE8-A75EE9FC0019}" type="pres">
      <dgm:prSet presAssocID="{823A3D0F-E95F-4E99-A408-AD01E7D0117A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0AFB8A09-79C9-4EBD-AA9C-440E87DC3375}" srcId="{34AA6E12-1A19-449B-B3F5-8EB1925CCB9A}" destId="{BCC986C6-C18A-47D4-B8A8-413852D5B8FE}" srcOrd="1" destOrd="0" parTransId="{4CC29DD2-A8B5-4025-8A76-D8BB217070CB}" sibTransId="{57F25FD4-2EFD-42C0-9AA1-43649BBD58B4}"/>
    <dgm:cxn modelId="{4AD25F0D-2F47-46D1-8C6E-27F0E7E0EEDA}" type="presOf" srcId="{FA7B6B70-C19C-4AD5-907D-530BF308C4E8}" destId="{34953963-A8B2-43D5-9248-45243447C6D5}" srcOrd="0" destOrd="0" presId="urn:microsoft.com/office/officeart/2005/8/layout/hierarchy3"/>
    <dgm:cxn modelId="{2A9AD631-A365-4729-915A-6ADB4BBAA140}" type="presOf" srcId="{E4C2D66C-4E5F-4AA9-AA3F-EEDC98A00D39}" destId="{CC0B0FA0-2954-446A-ADBF-2D5208B894D5}" srcOrd="0" destOrd="0" presId="urn:microsoft.com/office/officeart/2005/8/layout/hierarchy3"/>
    <dgm:cxn modelId="{2AE33334-F1C7-4EE1-908E-222A67EB532D}" srcId="{8C36EB86-9661-487F-9BCE-89878117ED74}" destId="{0A9D992D-E2E4-4535-983E-A1E564BB1296}" srcOrd="1" destOrd="0" parTransId="{C1B1D6B3-523B-42C9-A4E8-C6D84F91E26F}" sibTransId="{1774A720-9FB8-4FFB-BC80-A36244854CBB}"/>
    <dgm:cxn modelId="{C351DD39-538F-4052-B839-7B76A35D2E56}" type="presOf" srcId="{35CD3A45-2C32-431F-9565-DFA427EA3D91}" destId="{F3BF0CE6-78BE-49B8-9D81-BC6064800C98}" srcOrd="0" destOrd="0" presId="urn:microsoft.com/office/officeart/2005/8/layout/hierarchy3"/>
    <dgm:cxn modelId="{850A6964-8822-4500-B33B-270DEBEAB2F3}" type="presOf" srcId="{FD9342D9-3F87-4FBB-B7FA-0E99310B84B1}" destId="{1F47FA5C-DD14-45BB-8011-E713FC99BEEA}" srcOrd="0" destOrd="0" presId="urn:microsoft.com/office/officeart/2005/8/layout/hierarchy3"/>
    <dgm:cxn modelId="{04DA576D-4E79-48FF-84B6-81C7F8CA5644}" type="presOf" srcId="{961C4042-F3EA-40CE-BC6D-A3450BFDD7D2}" destId="{CC0B0FA0-2954-446A-ADBF-2D5208B894D5}" srcOrd="0" destOrd="1" presId="urn:microsoft.com/office/officeart/2005/8/layout/hierarchy3"/>
    <dgm:cxn modelId="{6C2E3852-8451-4C36-A516-D7AC06540411}" srcId="{0A9D992D-E2E4-4535-983E-A1E564BB1296}" destId="{D0C1DD9D-243D-4D91-AEB3-7EFAD2BA5106}" srcOrd="1" destOrd="0" parTransId="{2ECFE4B0-BD7E-4510-B9AF-636652A6C83B}" sibTransId="{94BE44D2-23A2-4495-89EF-DEC62F352BE0}"/>
    <dgm:cxn modelId="{EB6EE173-5CA4-4248-B27A-1ADAF36C5817}" srcId="{FA7B6B70-C19C-4AD5-907D-530BF308C4E8}" destId="{DF2B063F-1350-4EA7-8EE3-36DF43B91E39}" srcOrd="0" destOrd="0" parTransId="{6B0D50DC-8C3F-436C-834E-FC7F592AFFB7}" sibTransId="{34AE9354-25CE-49D3-87FC-272B032E5F89}"/>
    <dgm:cxn modelId="{11551778-2025-4778-8C22-6CC7CC75B1E6}" srcId="{34AA6E12-1A19-449B-B3F5-8EB1925CCB9A}" destId="{E4C2D66C-4E5F-4AA9-AA3F-EEDC98A00D39}" srcOrd="2" destOrd="0" parTransId="{35CD3A45-2C32-431F-9565-DFA427EA3D91}" sibTransId="{BC9855E5-AB79-4E60-9D0E-AC1D8D40E376}"/>
    <dgm:cxn modelId="{0BDBED7B-37CC-4308-A6C0-872A67119041}" type="presOf" srcId="{C618CB0C-5DB8-4219-85A2-D2CD3CAB3713}" destId="{4529A5EE-9077-49E8-9072-640CE8904DF1}" srcOrd="0" destOrd="0" presId="urn:microsoft.com/office/officeart/2005/8/layout/hierarchy3"/>
    <dgm:cxn modelId="{3DD5ED80-80C2-4A8F-B94A-D8656767FB9D}" srcId="{E4C2D66C-4E5F-4AA9-AA3F-EEDC98A00D39}" destId="{961C4042-F3EA-40CE-BC6D-A3450BFDD7D2}" srcOrd="0" destOrd="0" parTransId="{4BFEF985-03F1-4CC8-9882-10F2D5A86B83}" sibTransId="{C9B40915-87D3-47C5-AD4D-D6D4574165EE}"/>
    <dgm:cxn modelId="{03AC6285-2F12-4216-A451-54D3DCBC462F}" type="presOf" srcId="{34AA6E12-1A19-449B-B3F5-8EB1925CCB9A}" destId="{A9C73F25-DF26-4B9E-9B5D-A0919B457861}" srcOrd="0" destOrd="0" presId="urn:microsoft.com/office/officeart/2005/8/layout/hierarchy3"/>
    <dgm:cxn modelId="{AA5FB18D-7D59-46B0-B31E-4A227CC0FA50}" srcId="{34AA6E12-1A19-449B-B3F5-8EB1925CCB9A}" destId="{4018BED8-3752-4604-A0E0-BE902ABF4D67}" srcOrd="3" destOrd="0" parTransId="{C162B596-D058-430D-80D6-56E51CAE4499}" sibTransId="{813814DA-9A55-4CE8-A4C0-29DAA5CBE737}"/>
    <dgm:cxn modelId="{4865DD90-8FC4-47C9-9977-690D09A5F76B}" srcId="{34AA6E12-1A19-449B-B3F5-8EB1925CCB9A}" destId="{FA7B6B70-C19C-4AD5-907D-530BF308C4E8}" srcOrd="0" destOrd="0" parTransId="{722666D9-07B1-418D-A95E-584789769D1B}" sibTransId="{47021E61-C51B-4C9F-A694-3E0F9927B419}"/>
    <dgm:cxn modelId="{4502559E-51A0-40AF-BD3B-242B9BEA85C2}" type="presOf" srcId="{C162B596-D058-430D-80D6-56E51CAE4499}" destId="{C2D321CD-90DA-49D1-94B5-D4B966B5034D}" srcOrd="0" destOrd="0" presId="urn:microsoft.com/office/officeart/2005/8/layout/hierarchy3"/>
    <dgm:cxn modelId="{9BF036A4-A6CC-424C-9B92-4A382A907F50}" type="presOf" srcId="{0A9D992D-E2E4-4535-983E-A1E564BB1296}" destId="{7CBEADFF-861E-45CD-AC37-46E22A070803}" srcOrd="1" destOrd="0" presId="urn:microsoft.com/office/officeart/2005/8/layout/hierarchy3"/>
    <dgm:cxn modelId="{16E0CDAA-83AD-433D-B359-C1B492262832}" srcId="{8C36EB86-9661-487F-9BCE-89878117ED74}" destId="{34AA6E12-1A19-449B-B3F5-8EB1925CCB9A}" srcOrd="0" destOrd="0" parTransId="{5683E87C-5CA2-4C35-ADF5-B73A4BB40AEF}" sibTransId="{405A88F8-68CD-4200-B31E-721D12DFB3BF}"/>
    <dgm:cxn modelId="{2B9CDEAB-75B8-46A2-90AB-C3733F124A9A}" type="presOf" srcId="{BCC986C6-C18A-47D4-B8A8-413852D5B8FE}" destId="{9A7CFF88-293B-493B-88EA-CA0061462163}" srcOrd="0" destOrd="0" presId="urn:microsoft.com/office/officeart/2005/8/layout/hierarchy3"/>
    <dgm:cxn modelId="{A0947CAC-E0C6-413E-A135-50EC9DA30DA0}" srcId="{BCC986C6-C18A-47D4-B8A8-413852D5B8FE}" destId="{428E5E71-8770-4A1E-B585-F22255089E10}" srcOrd="0" destOrd="0" parTransId="{65878D7F-D060-4023-A219-7C120F8FF8BD}" sibTransId="{75A1AA59-EDFF-4EF2-8DEE-467F2453EEB2}"/>
    <dgm:cxn modelId="{23D553AE-CAEF-449E-8174-942312AA0CD0}" type="presOf" srcId="{4018BED8-3752-4604-A0E0-BE902ABF4D67}" destId="{E0A26360-CB68-4409-9A47-881C28118A13}" srcOrd="0" destOrd="0" presId="urn:microsoft.com/office/officeart/2005/8/layout/hierarchy3"/>
    <dgm:cxn modelId="{11D560B9-68E1-429A-A3A4-EF467498202E}" type="presOf" srcId="{DF2B063F-1350-4EA7-8EE3-36DF43B91E39}" destId="{34953963-A8B2-43D5-9248-45243447C6D5}" srcOrd="0" destOrd="1" presId="urn:microsoft.com/office/officeart/2005/8/layout/hierarchy3"/>
    <dgm:cxn modelId="{0E915FBE-CA4E-43A4-AFB2-1B816C1647D7}" type="presOf" srcId="{823A3D0F-E95F-4E99-A408-AD01E7D0117A}" destId="{BB4B95ED-8685-423A-BDE8-A75EE9FC0019}" srcOrd="0" destOrd="0" presId="urn:microsoft.com/office/officeart/2005/8/layout/hierarchy3"/>
    <dgm:cxn modelId="{0A5646C2-933E-42B2-8D1A-D32C1D1C8646}" type="presOf" srcId="{8D2CC697-6633-446D-BD41-439DB106FA54}" destId="{44CD7E47-6084-4ABD-9073-4FFDEA01B50D}" srcOrd="0" destOrd="0" presId="urn:microsoft.com/office/officeart/2005/8/layout/hierarchy3"/>
    <dgm:cxn modelId="{E43A2DC4-67F3-4E6F-87B6-A4AE4AD18DD3}" type="presOf" srcId="{4CC29DD2-A8B5-4025-8A76-D8BB217070CB}" destId="{7E50380F-988E-4B7A-99CE-C856C7D140CA}" srcOrd="0" destOrd="0" presId="urn:microsoft.com/office/officeart/2005/8/layout/hierarchy3"/>
    <dgm:cxn modelId="{3868B7CE-774C-44DD-B947-52F193AA0A1A}" type="presOf" srcId="{D0C1DD9D-243D-4D91-AEB3-7EFAD2BA5106}" destId="{DBD89EC2-5701-4992-8B02-BEEE94D8E000}" srcOrd="0" destOrd="0" presId="urn:microsoft.com/office/officeart/2005/8/layout/hierarchy3"/>
    <dgm:cxn modelId="{231E4EDC-A04C-4F50-97BF-CF6C2EC92A0A}" type="presOf" srcId="{428E5E71-8770-4A1E-B585-F22255089E10}" destId="{9A7CFF88-293B-493B-88EA-CA0061462163}" srcOrd="0" destOrd="1" presId="urn:microsoft.com/office/officeart/2005/8/layout/hierarchy3"/>
    <dgm:cxn modelId="{EAF4A7E2-29EB-4FD3-B5DD-9A5656A84EA1}" srcId="{0A9D992D-E2E4-4535-983E-A1E564BB1296}" destId="{823A3D0F-E95F-4E99-A408-AD01E7D0117A}" srcOrd="2" destOrd="0" parTransId="{C618CB0C-5DB8-4219-85A2-D2CD3CAB3713}" sibTransId="{1FB03339-5346-4B1C-8760-2A685ABCBFEA}"/>
    <dgm:cxn modelId="{9BA61AE6-CDF3-4D3A-8468-B21BA73728D8}" type="presOf" srcId="{0A9D992D-E2E4-4535-983E-A1E564BB1296}" destId="{9B460BA1-1D7E-4EA4-82E4-1215C9849FC3}" srcOrd="0" destOrd="0" presId="urn:microsoft.com/office/officeart/2005/8/layout/hierarchy3"/>
    <dgm:cxn modelId="{316BA8EA-80AF-45AC-9FF4-439E1D6048C2}" type="presOf" srcId="{2ECFE4B0-BD7E-4510-B9AF-636652A6C83B}" destId="{81E23A25-CE29-4E4F-B9DF-31541D32333B}" srcOrd="0" destOrd="0" presId="urn:microsoft.com/office/officeart/2005/8/layout/hierarchy3"/>
    <dgm:cxn modelId="{FA6C40EC-5349-43B9-85A7-9316A70EAAEB}" srcId="{0A9D992D-E2E4-4535-983E-A1E564BB1296}" destId="{8D2CC697-6633-446D-BD41-439DB106FA54}" srcOrd="0" destOrd="0" parTransId="{FD9342D9-3F87-4FBB-B7FA-0E99310B84B1}" sibTransId="{D8EEB66E-8BC5-4A6B-877F-BB9AF0D27F8B}"/>
    <dgm:cxn modelId="{8D4B93F1-4499-4A45-9A94-3B70F91B8CEC}" type="presOf" srcId="{34AA6E12-1A19-449B-B3F5-8EB1925CCB9A}" destId="{4FFBE926-0854-4CD7-973A-A3CE5D3F55E2}" srcOrd="1" destOrd="0" presId="urn:microsoft.com/office/officeart/2005/8/layout/hierarchy3"/>
    <dgm:cxn modelId="{90E438FB-B4AF-4E42-964C-FB584474D979}" type="presOf" srcId="{722666D9-07B1-418D-A95E-584789769D1B}" destId="{B907666D-DF35-4DC3-A408-2B7251DDB1EF}" srcOrd="0" destOrd="0" presId="urn:microsoft.com/office/officeart/2005/8/layout/hierarchy3"/>
    <dgm:cxn modelId="{D47C53FB-0045-4BED-BE0A-090F0A1867DF}" type="presOf" srcId="{8C36EB86-9661-487F-9BCE-89878117ED74}" destId="{C6FBD346-EB61-443D-ABF5-236DB22B165E}" srcOrd="0" destOrd="0" presId="urn:microsoft.com/office/officeart/2005/8/layout/hierarchy3"/>
    <dgm:cxn modelId="{1E3F7FA5-F0B4-4A22-928D-080F9F5D3D71}" type="presParOf" srcId="{C6FBD346-EB61-443D-ABF5-236DB22B165E}" destId="{331DF547-7A1C-450B-9787-2579D69BE348}" srcOrd="0" destOrd="0" presId="urn:microsoft.com/office/officeart/2005/8/layout/hierarchy3"/>
    <dgm:cxn modelId="{DD8070C0-2875-42AC-AD9D-9E85288F735C}" type="presParOf" srcId="{331DF547-7A1C-450B-9787-2579D69BE348}" destId="{902447E1-32BD-4FA5-9489-7CE3679F999D}" srcOrd="0" destOrd="0" presId="urn:microsoft.com/office/officeart/2005/8/layout/hierarchy3"/>
    <dgm:cxn modelId="{F7AC6E15-1FB4-40C0-9313-32822E30D614}" type="presParOf" srcId="{902447E1-32BD-4FA5-9489-7CE3679F999D}" destId="{A9C73F25-DF26-4B9E-9B5D-A0919B457861}" srcOrd="0" destOrd="0" presId="urn:microsoft.com/office/officeart/2005/8/layout/hierarchy3"/>
    <dgm:cxn modelId="{79C9A1C6-C482-4066-8D8E-152B2AC155C5}" type="presParOf" srcId="{902447E1-32BD-4FA5-9489-7CE3679F999D}" destId="{4FFBE926-0854-4CD7-973A-A3CE5D3F55E2}" srcOrd="1" destOrd="0" presId="urn:microsoft.com/office/officeart/2005/8/layout/hierarchy3"/>
    <dgm:cxn modelId="{8ACE6D20-CF9D-42AB-9E39-8F90007E6726}" type="presParOf" srcId="{331DF547-7A1C-450B-9787-2579D69BE348}" destId="{0A39318F-FFCB-420F-8FD8-3211E5C948DB}" srcOrd="1" destOrd="0" presId="urn:microsoft.com/office/officeart/2005/8/layout/hierarchy3"/>
    <dgm:cxn modelId="{3AFFEF6F-C94C-402D-B6F7-FBB3D165EDD6}" type="presParOf" srcId="{0A39318F-FFCB-420F-8FD8-3211E5C948DB}" destId="{B907666D-DF35-4DC3-A408-2B7251DDB1EF}" srcOrd="0" destOrd="0" presId="urn:microsoft.com/office/officeart/2005/8/layout/hierarchy3"/>
    <dgm:cxn modelId="{DA15F958-C81C-48C1-B735-21CF4C55DA54}" type="presParOf" srcId="{0A39318F-FFCB-420F-8FD8-3211E5C948DB}" destId="{34953963-A8B2-43D5-9248-45243447C6D5}" srcOrd="1" destOrd="0" presId="urn:microsoft.com/office/officeart/2005/8/layout/hierarchy3"/>
    <dgm:cxn modelId="{B5C3A2B5-8305-4F43-AE09-E21F7C71EF65}" type="presParOf" srcId="{0A39318F-FFCB-420F-8FD8-3211E5C948DB}" destId="{7E50380F-988E-4B7A-99CE-C856C7D140CA}" srcOrd="2" destOrd="0" presId="urn:microsoft.com/office/officeart/2005/8/layout/hierarchy3"/>
    <dgm:cxn modelId="{20F8E2AF-C7EB-4138-B122-95704BFE0E29}" type="presParOf" srcId="{0A39318F-FFCB-420F-8FD8-3211E5C948DB}" destId="{9A7CFF88-293B-493B-88EA-CA0061462163}" srcOrd="3" destOrd="0" presId="urn:microsoft.com/office/officeart/2005/8/layout/hierarchy3"/>
    <dgm:cxn modelId="{9A624E42-1436-4FE4-BF3F-C6177F2386A6}" type="presParOf" srcId="{0A39318F-FFCB-420F-8FD8-3211E5C948DB}" destId="{F3BF0CE6-78BE-49B8-9D81-BC6064800C98}" srcOrd="4" destOrd="0" presId="urn:microsoft.com/office/officeart/2005/8/layout/hierarchy3"/>
    <dgm:cxn modelId="{9C1B4676-6CE9-4904-B993-9D874D5118BB}" type="presParOf" srcId="{0A39318F-FFCB-420F-8FD8-3211E5C948DB}" destId="{CC0B0FA0-2954-446A-ADBF-2D5208B894D5}" srcOrd="5" destOrd="0" presId="urn:microsoft.com/office/officeart/2005/8/layout/hierarchy3"/>
    <dgm:cxn modelId="{06FDEBC6-BD7D-4837-800C-79A5763BC149}" type="presParOf" srcId="{0A39318F-FFCB-420F-8FD8-3211E5C948DB}" destId="{C2D321CD-90DA-49D1-94B5-D4B966B5034D}" srcOrd="6" destOrd="0" presId="urn:microsoft.com/office/officeart/2005/8/layout/hierarchy3"/>
    <dgm:cxn modelId="{690EFF19-FB02-4C4B-A357-D7D00EE27663}" type="presParOf" srcId="{0A39318F-FFCB-420F-8FD8-3211E5C948DB}" destId="{E0A26360-CB68-4409-9A47-881C28118A13}" srcOrd="7" destOrd="0" presId="urn:microsoft.com/office/officeart/2005/8/layout/hierarchy3"/>
    <dgm:cxn modelId="{B05985CB-66BB-449F-A005-1607CC664637}" type="presParOf" srcId="{C6FBD346-EB61-443D-ABF5-236DB22B165E}" destId="{EDD5C324-1C56-4DC0-9ACC-070AC1A8390C}" srcOrd="1" destOrd="0" presId="urn:microsoft.com/office/officeart/2005/8/layout/hierarchy3"/>
    <dgm:cxn modelId="{45CC725E-B0BA-4A41-BA8F-27C67E47F800}" type="presParOf" srcId="{EDD5C324-1C56-4DC0-9ACC-070AC1A8390C}" destId="{4968267D-3D89-4548-AB20-4B5E7FBAF6DE}" srcOrd="0" destOrd="0" presId="urn:microsoft.com/office/officeart/2005/8/layout/hierarchy3"/>
    <dgm:cxn modelId="{5853B828-3B89-4713-AFFA-6D8ABEA27C0F}" type="presParOf" srcId="{4968267D-3D89-4548-AB20-4B5E7FBAF6DE}" destId="{9B460BA1-1D7E-4EA4-82E4-1215C9849FC3}" srcOrd="0" destOrd="0" presId="urn:microsoft.com/office/officeart/2005/8/layout/hierarchy3"/>
    <dgm:cxn modelId="{AB01A744-2EDB-4ACD-BF3E-CCCB80DA1AAF}" type="presParOf" srcId="{4968267D-3D89-4548-AB20-4B5E7FBAF6DE}" destId="{7CBEADFF-861E-45CD-AC37-46E22A070803}" srcOrd="1" destOrd="0" presId="urn:microsoft.com/office/officeart/2005/8/layout/hierarchy3"/>
    <dgm:cxn modelId="{EC673B8E-BB53-422F-A7CE-59C6D00FFF07}" type="presParOf" srcId="{EDD5C324-1C56-4DC0-9ACC-070AC1A8390C}" destId="{55FB3430-6C35-4AF3-8AD7-1B382A157150}" srcOrd="1" destOrd="0" presId="urn:microsoft.com/office/officeart/2005/8/layout/hierarchy3"/>
    <dgm:cxn modelId="{A3678906-8D43-4E5D-B3D0-19DEB28255CE}" type="presParOf" srcId="{55FB3430-6C35-4AF3-8AD7-1B382A157150}" destId="{1F47FA5C-DD14-45BB-8011-E713FC99BEEA}" srcOrd="0" destOrd="0" presId="urn:microsoft.com/office/officeart/2005/8/layout/hierarchy3"/>
    <dgm:cxn modelId="{3A91A41F-323F-47F9-942E-4CE64788A8EA}" type="presParOf" srcId="{55FB3430-6C35-4AF3-8AD7-1B382A157150}" destId="{44CD7E47-6084-4ABD-9073-4FFDEA01B50D}" srcOrd="1" destOrd="0" presId="urn:microsoft.com/office/officeart/2005/8/layout/hierarchy3"/>
    <dgm:cxn modelId="{C60AFB51-63AB-4857-BC97-010A873F82D4}" type="presParOf" srcId="{55FB3430-6C35-4AF3-8AD7-1B382A157150}" destId="{81E23A25-CE29-4E4F-B9DF-31541D32333B}" srcOrd="2" destOrd="0" presId="urn:microsoft.com/office/officeart/2005/8/layout/hierarchy3"/>
    <dgm:cxn modelId="{04888788-BB3D-41AD-BC7E-C39F5E29D1F8}" type="presParOf" srcId="{55FB3430-6C35-4AF3-8AD7-1B382A157150}" destId="{DBD89EC2-5701-4992-8B02-BEEE94D8E000}" srcOrd="3" destOrd="0" presId="urn:microsoft.com/office/officeart/2005/8/layout/hierarchy3"/>
    <dgm:cxn modelId="{023275D5-4CD4-420F-93C1-3637348051F7}" type="presParOf" srcId="{55FB3430-6C35-4AF3-8AD7-1B382A157150}" destId="{4529A5EE-9077-49E8-9072-640CE8904DF1}" srcOrd="4" destOrd="0" presId="urn:microsoft.com/office/officeart/2005/8/layout/hierarchy3"/>
    <dgm:cxn modelId="{80BAE795-150A-41AB-BFE0-1843A05F6BFF}" type="presParOf" srcId="{55FB3430-6C35-4AF3-8AD7-1B382A157150}" destId="{BB4B95ED-8685-423A-BDE8-A75EE9FC00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EF405-93E6-4AEE-99C7-72BDD4D214DF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72F0B7-2FDC-4C85-8C3E-B699A86848F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r-KW" dirty="0">
              <a:solidFill>
                <a:schemeClr val="bg1"/>
              </a:solidFill>
              <a:cs typeface="mohammad bold art 1" pitchFamily="2" charset="-78"/>
            </a:rPr>
            <a:t> الشركات</a:t>
          </a:r>
          <a:endParaRPr lang="en-US" dirty="0">
            <a:solidFill>
              <a:schemeClr val="bg1"/>
            </a:solidFill>
            <a:cs typeface="mohammad bold art 1" pitchFamily="2" charset="-78"/>
          </a:endParaRPr>
        </a:p>
      </dgm:t>
    </dgm:pt>
    <dgm:pt modelId="{D0C0E7CD-135F-4F85-9C84-593A8AB4D951}" type="parTrans" cxnId="{545DF09C-3C50-4FBE-B7E8-3280D3A786C4}">
      <dgm:prSet/>
      <dgm:spPr/>
      <dgm:t>
        <a:bodyPr/>
        <a:lstStyle/>
        <a:p>
          <a:endParaRPr lang="en-US"/>
        </a:p>
      </dgm:t>
    </dgm:pt>
    <dgm:pt modelId="{35BB1F5E-4C65-4187-97B3-38F96350F19E}" type="sibTrans" cxnId="{545DF09C-3C50-4FBE-B7E8-3280D3A786C4}">
      <dgm:prSet/>
      <dgm:spPr/>
      <dgm:t>
        <a:bodyPr/>
        <a:lstStyle/>
        <a:p>
          <a:endParaRPr lang="en-US"/>
        </a:p>
      </dgm:t>
    </dgm:pt>
    <dgm:pt modelId="{E238A19F-9087-4CEF-84E0-C91D31EAFC6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r-KW" sz="1600" dirty="0">
              <a:solidFill>
                <a:schemeClr val="tx1"/>
              </a:solidFill>
              <a:cs typeface="mohammad bold art 1" pitchFamily="2" charset="-78"/>
            </a:rPr>
            <a:t>حوكمة (جميع الشركات)</a:t>
          </a:r>
          <a:endParaRPr lang="en-US" sz="1600" dirty="0">
            <a:solidFill>
              <a:schemeClr val="tx1"/>
            </a:solidFill>
            <a:cs typeface="mohammad bold art 1" pitchFamily="2" charset="-78"/>
          </a:endParaRPr>
        </a:p>
      </dgm:t>
    </dgm:pt>
    <dgm:pt modelId="{92389916-245F-40C4-9A3F-824685389BA7}" type="parTrans" cxnId="{C5D96E28-ECD3-4116-B44F-C204850FF0EF}">
      <dgm:prSet/>
      <dgm:spPr/>
      <dgm:t>
        <a:bodyPr/>
        <a:lstStyle/>
        <a:p>
          <a:endParaRPr lang="en-US"/>
        </a:p>
      </dgm:t>
    </dgm:pt>
    <dgm:pt modelId="{023AF77F-92E6-41E1-A5FF-D3986F943076}" type="sibTrans" cxnId="{C5D96E28-ECD3-4116-B44F-C204850FF0EF}">
      <dgm:prSet/>
      <dgm:spPr/>
      <dgm:t>
        <a:bodyPr/>
        <a:lstStyle/>
        <a:p>
          <a:endParaRPr lang="en-US"/>
        </a:p>
      </dgm:t>
    </dgm:pt>
    <dgm:pt modelId="{987B8AFB-EB5C-4BB6-8771-5ECF95C01CF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r-KW" sz="1300" dirty="0">
              <a:solidFill>
                <a:schemeClr val="tx1"/>
              </a:solidFill>
              <a:cs typeface="mohammad bold art 1" pitchFamily="2" charset="-78"/>
            </a:rPr>
            <a:t>- استراتيجية</a:t>
          </a:r>
        </a:p>
        <a:p>
          <a:r>
            <a:rPr lang="ar-KW" sz="1300" dirty="0">
              <a:solidFill>
                <a:schemeClr val="tx1"/>
              </a:solidFill>
              <a:cs typeface="mohammad bold art 1" pitchFamily="2" charset="-78"/>
            </a:rPr>
            <a:t>-إدارة مخاطر</a:t>
          </a:r>
          <a:endParaRPr lang="en-US" sz="1300" dirty="0">
            <a:solidFill>
              <a:schemeClr val="tx1"/>
            </a:solidFill>
            <a:cs typeface="mohammad bold art 1" pitchFamily="2" charset="-78"/>
          </a:endParaRPr>
        </a:p>
      </dgm:t>
    </dgm:pt>
    <dgm:pt modelId="{A4729AC5-6327-46EB-AA8C-90CA213E5BE9}" type="parTrans" cxnId="{A8A21BB2-5A5E-4E68-9EAF-203068700854}">
      <dgm:prSet/>
      <dgm:spPr/>
      <dgm:t>
        <a:bodyPr/>
        <a:lstStyle/>
        <a:p>
          <a:endParaRPr lang="en-US"/>
        </a:p>
      </dgm:t>
    </dgm:pt>
    <dgm:pt modelId="{C840D862-0F5C-4854-90F3-24590434FE1A}" type="sibTrans" cxnId="{A8A21BB2-5A5E-4E68-9EAF-203068700854}">
      <dgm:prSet/>
      <dgm:spPr/>
      <dgm:t>
        <a:bodyPr/>
        <a:lstStyle/>
        <a:p>
          <a:endParaRPr lang="en-US"/>
        </a:p>
      </dgm:t>
    </dgm:pt>
    <dgm:pt modelId="{3DD21541-67B6-4AC7-A189-D1DA240E2C1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ar-KW" sz="1600" dirty="0">
              <a:solidFill>
                <a:schemeClr val="tx1"/>
              </a:solidFill>
              <a:cs typeface="mohammad bold art 1" pitchFamily="2" charset="-78"/>
            </a:rPr>
            <a:t>تقارير (الشركات المدرجة)</a:t>
          </a:r>
          <a:endParaRPr lang="en-US" sz="1600" dirty="0">
            <a:solidFill>
              <a:schemeClr val="tx1"/>
            </a:solidFill>
            <a:cs typeface="mohammad bold art 1" pitchFamily="2" charset="-78"/>
          </a:endParaRPr>
        </a:p>
      </dgm:t>
    </dgm:pt>
    <dgm:pt modelId="{0D6A4736-CD00-4F5B-BB33-BA53D4E991C2}" type="parTrans" cxnId="{2B43E6CD-5B59-40A3-B2E0-C5ED718524AC}">
      <dgm:prSet/>
      <dgm:spPr/>
      <dgm:t>
        <a:bodyPr/>
        <a:lstStyle/>
        <a:p>
          <a:endParaRPr lang="en-US"/>
        </a:p>
      </dgm:t>
    </dgm:pt>
    <dgm:pt modelId="{84B83721-8A73-49E7-98CB-58114FFB29D6}" type="sibTrans" cxnId="{2B43E6CD-5B59-40A3-B2E0-C5ED718524AC}">
      <dgm:prSet/>
      <dgm:spPr/>
      <dgm:t>
        <a:bodyPr/>
        <a:lstStyle/>
        <a:p>
          <a:endParaRPr lang="en-US"/>
        </a:p>
      </dgm:t>
    </dgm:pt>
    <dgm:pt modelId="{2B03D347-798C-4538-9447-5E92E60F654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ar-KW" sz="1300" dirty="0">
              <a:solidFill>
                <a:schemeClr val="tx1"/>
              </a:solidFill>
              <a:cs typeface="mohammad bold art 1" pitchFamily="2" charset="-78"/>
            </a:rPr>
            <a:t>متطلبات تنظيمية لإعداد ونشر التقارير</a:t>
          </a:r>
          <a:endParaRPr lang="en-US" sz="1300" dirty="0">
            <a:solidFill>
              <a:schemeClr val="tx1"/>
            </a:solidFill>
            <a:cs typeface="mohammad bold art 1" pitchFamily="2" charset="-78"/>
          </a:endParaRPr>
        </a:p>
      </dgm:t>
    </dgm:pt>
    <dgm:pt modelId="{10E0F9B1-8892-44D7-AA72-C6CB4183F331}" type="parTrans" cxnId="{E4B84528-63AD-405A-AE84-55019046CBD9}">
      <dgm:prSet/>
      <dgm:spPr/>
      <dgm:t>
        <a:bodyPr/>
        <a:lstStyle/>
        <a:p>
          <a:endParaRPr lang="en-US"/>
        </a:p>
      </dgm:t>
    </dgm:pt>
    <dgm:pt modelId="{5FABDF79-CD0D-439F-A4ED-B02ECE53CB9D}" type="sibTrans" cxnId="{E4B84528-63AD-405A-AE84-55019046CBD9}">
      <dgm:prSet/>
      <dgm:spPr/>
      <dgm:t>
        <a:bodyPr/>
        <a:lstStyle/>
        <a:p>
          <a:endParaRPr lang="en-US"/>
        </a:p>
      </dgm:t>
    </dgm:pt>
    <dgm:pt modelId="{AAC0381D-D976-4AB0-810B-398E6624BD32}" type="pres">
      <dgm:prSet presAssocID="{955EF405-93E6-4AEE-99C7-72BDD4D214D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C17551-DF50-4AAE-8215-0A8D3A870CF3}" type="pres">
      <dgm:prSet presAssocID="{0C72F0B7-2FDC-4C85-8C3E-B699A86848FD}" presName="vertOne" presStyleCnt="0"/>
      <dgm:spPr/>
    </dgm:pt>
    <dgm:pt modelId="{8FE69BA5-5660-414E-8252-770D9C5E4226}" type="pres">
      <dgm:prSet presAssocID="{0C72F0B7-2FDC-4C85-8C3E-B699A86848FD}" presName="txOne" presStyleLbl="node0" presStyleIdx="0" presStyleCnt="1" custLinFactY="-14819" custLinFactNeighborX="-1373" custLinFactNeighborY="-100000">
        <dgm:presLayoutVars>
          <dgm:chPref val="3"/>
        </dgm:presLayoutVars>
      </dgm:prSet>
      <dgm:spPr/>
    </dgm:pt>
    <dgm:pt modelId="{13E1359A-0B21-4A7E-AE28-AED7DE210A26}" type="pres">
      <dgm:prSet presAssocID="{0C72F0B7-2FDC-4C85-8C3E-B699A86848FD}" presName="parTransOne" presStyleCnt="0"/>
      <dgm:spPr/>
    </dgm:pt>
    <dgm:pt modelId="{59914A62-FE1E-4083-A7FC-BD6563AF0A29}" type="pres">
      <dgm:prSet presAssocID="{0C72F0B7-2FDC-4C85-8C3E-B699A86848FD}" presName="horzOne" presStyleCnt="0"/>
      <dgm:spPr/>
    </dgm:pt>
    <dgm:pt modelId="{587C18A5-0938-4B2F-9192-AC466FD12BFD}" type="pres">
      <dgm:prSet presAssocID="{E238A19F-9087-4CEF-84E0-C91D31EAFC61}" presName="vertTwo" presStyleCnt="0"/>
      <dgm:spPr/>
    </dgm:pt>
    <dgm:pt modelId="{E80B53C4-E908-4ABB-8F48-CD223D691068}" type="pres">
      <dgm:prSet presAssocID="{E238A19F-9087-4CEF-84E0-C91D31EAFC61}" presName="txTwo" presStyleLbl="node2" presStyleIdx="0" presStyleCnt="2">
        <dgm:presLayoutVars>
          <dgm:chPref val="3"/>
        </dgm:presLayoutVars>
      </dgm:prSet>
      <dgm:spPr/>
    </dgm:pt>
    <dgm:pt modelId="{B1F20D89-12B4-44D8-93FF-F6E534C698BA}" type="pres">
      <dgm:prSet presAssocID="{E238A19F-9087-4CEF-84E0-C91D31EAFC61}" presName="parTransTwo" presStyleCnt="0"/>
      <dgm:spPr/>
    </dgm:pt>
    <dgm:pt modelId="{D63E1073-DEDC-403B-B4E9-54F9BDEF903D}" type="pres">
      <dgm:prSet presAssocID="{E238A19F-9087-4CEF-84E0-C91D31EAFC61}" presName="horzTwo" presStyleCnt="0"/>
      <dgm:spPr/>
    </dgm:pt>
    <dgm:pt modelId="{DD2A21A1-3AEF-4C68-A84A-A8139CA7EB8E}" type="pres">
      <dgm:prSet presAssocID="{987B8AFB-EB5C-4BB6-8771-5ECF95C01CFC}" presName="vertThree" presStyleCnt="0"/>
      <dgm:spPr/>
    </dgm:pt>
    <dgm:pt modelId="{EE45A524-0B64-404F-A139-42471617BB47}" type="pres">
      <dgm:prSet presAssocID="{987B8AFB-EB5C-4BB6-8771-5ECF95C01CFC}" presName="txThree" presStyleLbl="node3" presStyleIdx="0" presStyleCnt="2">
        <dgm:presLayoutVars>
          <dgm:chPref val="3"/>
        </dgm:presLayoutVars>
      </dgm:prSet>
      <dgm:spPr/>
    </dgm:pt>
    <dgm:pt modelId="{9FC3410F-D73E-4B20-9156-15F5F28D39BF}" type="pres">
      <dgm:prSet presAssocID="{987B8AFB-EB5C-4BB6-8771-5ECF95C01CFC}" presName="horzThree" presStyleCnt="0"/>
      <dgm:spPr/>
    </dgm:pt>
    <dgm:pt modelId="{0175F4EF-B5F8-4273-8735-DA864F7066FF}" type="pres">
      <dgm:prSet presAssocID="{023AF77F-92E6-41E1-A5FF-D3986F943076}" presName="sibSpaceTwo" presStyleCnt="0"/>
      <dgm:spPr/>
    </dgm:pt>
    <dgm:pt modelId="{82C9DFC5-A4EE-4D0E-999E-A3AA463AE727}" type="pres">
      <dgm:prSet presAssocID="{3DD21541-67B6-4AC7-A189-D1DA240E2C18}" presName="vertTwo" presStyleCnt="0"/>
      <dgm:spPr/>
    </dgm:pt>
    <dgm:pt modelId="{2FE07435-E50E-46CD-BF56-4273CB90974F}" type="pres">
      <dgm:prSet presAssocID="{3DD21541-67B6-4AC7-A189-D1DA240E2C18}" presName="txTwo" presStyleLbl="node2" presStyleIdx="1" presStyleCnt="2">
        <dgm:presLayoutVars>
          <dgm:chPref val="3"/>
        </dgm:presLayoutVars>
      </dgm:prSet>
      <dgm:spPr/>
    </dgm:pt>
    <dgm:pt modelId="{1E7C8FF0-592C-41C9-B7BF-EF57F5946EF1}" type="pres">
      <dgm:prSet presAssocID="{3DD21541-67B6-4AC7-A189-D1DA240E2C18}" presName="parTransTwo" presStyleCnt="0"/>
      <dgm:spPr/>
    </dgm:pt>
    <dgm:pt modelId="{FC96BFE4-4217-4FD8-B3CF-5B7507006D6E}" type="pres">
      <dgm:prSet presAssocID="{3DD21541-67B6-4AC7-A189-D1DA240E2C18}" presName="horzTwo" presStyleCnt="0"/>
      <dgm:spPr/>
    </dgm:pt>
    <dgm:pt modelId="{A6F80459-0583-4287-BB61-9D68D2664A2A}" type="pres">
      <dgm:prSet presAssocID="{2B03D347-798C-4538-9447-5E92E60F654A}" presName="vertThree" presStyleCnt="0"/>
      <dgm:spPr/>
    </dgm:pt>
    <dgm:pt modelId="{569035EE-0816-4C15-8CB3-3FFC2CB124C3}" type="pres">
      <dgm:prSet presAssocID="{2B03D347-798C-4538-9447-5E92E60F654A}" presName="txThree" presStyleLbl="node3" presStyleIdx="1" presStyleCnt="2">
        <dgm:presLayoutVars>
          <dgm:chPref val="3"/>
        </dgm:presLayoutVars>
      </dgm:prSet>
      <dgm:spPr/>
    </dgm:pt>
    <dgm:pt modelId="{37ACA8D9-E5F5-41D0-BD06-6D83C8913319}" type="pres">
      <dgm:prSet presAssocID="{2B03D347-798C-4538-9447-5E92E60F654A}" presName="horzThree" presStyleCnt="0"/>
      <dgm:spPr/>
    </dgm:pt>
  </dgm:ptLst>
  <dgm:cxnLst>
    <dgm:cxn modelId="{6D6F5D1A-4E53-40C0-AB8D-82314E93C9D7}" type="presOf" srcId="{987B8AFB-EB5C-4BB6-8771-5ECF95C01CFC}" destId="{EE45A524-0B64-404F-A139-42471617BB47}" srcOrd="0" destOrd="0" presId="urn:microsoft.com/office/officeart/2005/8/layout/hierarchy4"/>
    <dgm:cxn modelId="{E4B84528-63AD-405A-AE84-55019046CBD9}" srcId="{3DD21541-67B6-4AC7-A189-D1DA240E2C18}" destId="{2B03D347-798C-4538-9447-5E92E60F654A}" srcOrd="0" destOrd="0" parTransId="{10E0F9B1-8892-44D7-AA72-C6CB4183F331}" sibTransId="{5FABDF79-CD0D-439F-A4ED-B02ECE53CB9D}"/>
    <dgm:cxn modelId="{C5D96E28-ECD3-4116-B44F-C204850FF0EF}" srcId="{0C72F0B7-2FDC-4C85-8C3E-B699A86848FD}" destId="{E238A19F-9087-4CEF-84E0-C91D31EAFC61}" srcOrd="0" destOrd="0" parTransId="{92389916-245F-40C4-9A3F-824685389BA7}" sibTransId="{023AF77F-92E6-41E1-A5FF-D3986F943076}"/>
    <dgm:cxn modelId="{1E4BA828-DC63-408A-B8A2-9C0659A3AE75}" type="presOf" srcId="{3DD21541-67B6-4AC7-A189-D1DA240E2C18}" destId="{2FE07435-E50E-46CD-BF56-4273CB90974F}" srcOrd="0" destOrd="0" presId="urn:microsoft.com/office/officeart/2005/8/layout/hierarchy4"/>
    <dgm:cxn modelId="{5CD1912F-C03E-44E9-A26B-D78ECBC23033}" type="presOf" srcId="{955EF405-93E6-4AEE-99C7-72BDD4D214DF}" destId="{AAC0381D-D976-4AB0-810B-398E6624BD32}" srcOrd="0" destOrd="0" presId="urn:microsoft.com/office/officeart/2005/8/layout/hierarchy4"/>
    <dgm:cxn modelId="{86B39B35-A804-41D4-A910-00D63E2CE091}" type="presOf" srcId="{2B03D347-798C-4538-9447-5E92E60F654A}" destId="{569035EE-0816-4C15-8CB3-3FFC2CB124C3}" srcOrd="0" destOrd="0" presId="urn:microsoft.com/office/officeart/2005/8/layout/hierarchy4"/>
    <dgm:cxn modelId="{545DF09C-3C50-4FBE-B7E8-3280D3A786C4}" srcId="{955EF405-93E6-4AEE-99C7-72BDD4D214DF}" destId="{0C72F0B7-2FDC-4C85-8C3E-B699A86848FD}" srcOrd="0" destOrd="0" parTransId="{D0C0E7CD-135F-4F85-9C84-593A8AB4D951}" sibTransId="{35BB1F5E-4C65-4187-97B3-38F96350F19E}"/>
    <dgm:cxn modelId="{2F9111AA-6F1A-4CE9-96E8-1AD00A4F6EF3}" type="presOf" srcId="{0C72F0B7-2FDC-4C85-8C3E-B699A86848FD}" destId="{8FE69BA5-5660-414E-8252-770D9C5E4226}" srcOrd="0" destOrd="0" presId="urn:microsoft.com/office/officeart/2005/8/layout/hierarchy4"/>
    <dgm:cxn modelId="{A8A21BB2-5A5E-4E68-9EAF-203068700854}" srcId="{E238A19F-9087-4CEF-84E0-C91D31EAFC61}" destId="{987B8AFB-EB5C-4BB6-8771-5ECF95C01CFC}" srcOrd="0" destOrd="0" parTransId="{A4729AC5-6327-46EB-AA8C-90CA213E5BE9}" sibTransId="{C840D862-0F5C-4854-90F3-24590434FE1A}"/>
    <dgm:cxn modelId="{2B43E6CD-5B59-40A3-B2E0-C5ED718524AC}" srcId="{0C72F0B7-2FDC-4C85-8C3E-B699A86848FD}" destId="{3DD21541-67B6-4AC7-A189-D1DA240E2C18}" srcOrd="1" destOrd="0" parTransId="{0D6A4736-CD00-4F5B-BB33-BA53D4E991C2}" sibTransId="{84B83721-8A73-49E7-98CB-58114FFB29D6}"/>
    <dgm:cxn modelId="{9E7FEEEB-83FE-4132-8F19-E8554E0B6375}" type="presOf" srcId="{E238A19F-9087-4CEF-84E0-C91D31EAFC61}" destId="{E80B53C4-E908-4ABB-8F48-CD223D691068}" srcOrd="0" destOrd="0" presId="urn:microsoft.com/office/officeart/2005/8/layout/hierarchy4"/>
    <dgm:cxn modelId="{39350B9C-8678-4F7F-BCB5-B8089115F5C2}" type="presParOf" srcId="{AAC0381D-D976-4AB0-810B-398E6624BD32}" destId="{37C17551-DF50-4AAE-8215-0A8D3A870CF3}" srcOrd="0" destOrd="0" presId="urn:microsoft.com/office/officeart/2005/8/layout/hierarchy4"/>
    <dgm:cxn modelId="{B042891D-FA96-4DE1-AF8E-1C213DA6F1FB}" type="presParOf" srcId="{37C17551-DF50-4AAE-8215-0A8D3A870CF3}" destId="{8FE69BA5-5660-414E-8252-770D9C5E4226}" srcOrd="0" destOrd="0" presId="urn:microsoft.com/office/officeart/2005/8/layout/hierarchy4"/>
    <dgm:cxn modelId="{2B6B5469-4150-491B-8B22-432D390741C7}" type="presParOf" srcId="{37C17551-DF50-4AAE-8215-0A8D3A870CF3}" destId="{13E1359A-0B21-4A7E-AE28-AED7DE210A26}" srcOrd="1" destOrd="0" presId="urn:microsoft.com/office/officeart/2005/8/layout/hierarchy4"/>
    <dgm:cxn modelId="{00443BAE-0E6A-4535-89F8-594DB94A2742}" type="presParOf" srcId="{37C17551-DF50-4AAE-8215-0A8D3A870CF3}" destId="{59914A62-FE1E-4083-A7FC-BD6563AF0A29}" srcOrd="2" destOrd="0" presId="urn:microsoft.com/office/officeart/2005/8/layout/hierarchy4"/>
    <dgm:cxn modelId="{22D648D8-4EE8-4318-94E2-99312DBF2935}" type="presParOf" srcId="{59914A62-FE1E-4083-A7FC-BD6563AF0A29}" destId="{587C18A5-0938-4B2F-9192-AC466FD12BFD}" srcOrd="0" destOrd="0" presId="urn:microsoft.com/office/officeart/2005/8/layout/hierarchy4"/>
    <dgm:cxn modelId="{C235CD36-A479-46AD-A6B9-A8FE895614DD}" type="presParOf" srcId="{587C18A5-0938-4B2F-9192-AC466FD12BFD}" destId="{E80B53C4-E908-4ABB-8F48-CD223D691068}" srcOrd="0" destOrd="0" presId="urn:microsoft.com/office/officeart/2005/8/layout/hierarchy4"/>
    <dgm:cxn modelId="{A1E2C4DE-EDF7-4625-AF4D-958BDB941FFB}" type="presParOf" srcId="{587C18A5-0938-4B2F-9192-AC466FD12BFD}" destId="{B1F20D89-12B4-44D8-93FF-F6E534C698BA}" srcOrd="1" destOrd="0" presId="urn:microsoft.com/office/officeart/2005/8/layout/hierarchy4"/>
    <dgm:cxn modelId="{A101B43A-CC6A-45BE-967A-5D3C41CDE218}" type="presParOf" srcId="{587C18A5-0938-4B2F-9192-AC466FD12BFD}" destId="{D63E1073-DEDC-403B-B4E9-54F9BDEF903D}" srcOrd="2" destOrd="0" presId="urn:microsoft.com/office/officeart/2005/8/layout/hierarchy4"/>
    <dgm:cxn modelId="{E2FAE696-ACBA-4FB2-9FCC-5142587CC8A9}" type="presParOf" srcId="{D63E1073-DEDC-403B-B4E9-54F9BDEF903D}" destId="{DD2A21A1-3AEF-4C68-A84A-A8139CA7EB8E}" srcOrd="0" destOrd="0" presId="urn:microsoft.com/office/officeart/2005/8/layout/hierarchy4"/>
    <dgm:cxn modelId="{89197BAF-EB77-4FE1-B62C-66357667C765}" type="presParOf" srcId="{DD2A21A1-3AEF-4C68-A84A-A8139CA7EB8E}" destId="{EE45A524-0B64-404F-A139-42471617BB47}" srcOrd="0" destOrd="0" presId="urn:microsoft.com/office/officeart/2005/8/layout/hierarchy4"/>
    <dgm:cxn modelId="{3591489E-4285-44D3-A3A2-56B541A8D670}" type="presParOf" srcId="{DD2A21A1-3AEF-4C68-A84A-A8139CA7EB8E}" destId="{9FC3410F-D73E-4B20-9156-15F5F28D39BF}" srcOrd="1" destOrd="0" presId="urn:microsoft.com/office/officeart/2005/8/layout/hierarchy4"/>
    <dgm:cxn modelId="{4229A71B-4290-4744-BD08-ED091147B7DB}" type="presParOf" srcId="{59914A62-FE1E-4083-A7FC-BD6563AF0A29}" destId="{0175F4EF-B5F8-4273-8735-DA864F7066FF}" srcOrd="1" destOrd="0" presId="urn:microsoft.com/office/officeart/2005/8/layout/hierarchy4"/>
    <dgm:cxn modelId="{03E7E1A2-A17C-47E1-BB78-49700080A565}" type="presParOf" srcId="{59914A62-FE1E-4083-A7FC-BD6563AF0A29}" destId="{82C9DFC5-A4EE-4D0E-999E-A3AA463AE727}" srcOrd="2" destOrd="0" presId="urn:microsoft.com/office/officeart/2005/8/layout/hierarchy4"/>
    <dgm:cxn modelId="{8A65C239-4D85-47EE-A0A5-F202E0B947BB}" type="presParOf" srcId="{82C9DFC5-A4EE-4D0E-999E-A3AA463AE727}" destId="{2FE07435-E50E-46CD-BF56-4273CB90974F}" srcOrd="0" destOrd="0" presId="urn:microsoft.com/office/officeart/2005/8/layout/hierarchy4"/>
    <dgm:cxn modelId="{6F572DA0-5594-482B-9EBA-FD6B8C7AB1EB}" type="presParOf" srcId="{82C9DFC5-A4EE-4D0E-999E-A3AA463AE727}" destId="{1E7C8FF0-592C-41C9-B7BF-EF57F5946EF1}" srcOrd="1" destOrd="0" presId="urn:microsoft.com/office/officeart/2005/8/layout/hierarchy4"/>
    <dgm:cxn modelId="{D3D3F783-9504-491F-955C-D725445190E7}" type="presParOf" srcId="{82C9DFC5-A4EE-4D0E-999E-A3AA463AE727}" destId="{FC96BFE4-4217-4FD8-B3CF-5B7507006D6E}" srcOrd="2" destOrd="0" presId="urn:microsoft.com/office/officeart/2005/8/layout/hierarchy4"/>
    <dgm:cxn modelId="{2522DC8D-AEC1-4BE3-BB0C-4BED50AC1EA0}" type="presParOf" srcId="{FC96BFE4-4217-4FD8-B3CF-5B7507006D6E}" destId="{A6F80459-0583-4287-BB61-9D68D2664A2A}" srcOrd="0" destOrd="0" presId="urn:microsoft.com/office/officeart/2005/8/layout/hierarchy4"/>
    <dgm:cxn modelId="{33A2A31F-321D-4670-AFD8-C5A373797A56}" type="presParOf" srcId="{A6F80459-0583-4287-BB61-9D68D2664A2A}" destId="{569035EE-0816-4C15-8CB3-3FFC2CB124C3}" srcOrd="0" destOrd="0" presId="urn:microsoft.com/office/officeart/2005/8/layout/hierarchy4"/>
    <dgm:cxn modelId="{7A3639F3-0B45-42D0-8E9D-29AB388DA6BF}" type="presParOf" srcId="{A6F80459-0583-4287-BB61-9D68D2664A2A}" destId="{37ACA8D9-E5F5-41D0-BD06-6D83C89133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36EB86-9661-487F-9BCE-89878117ED74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1F035A-3F9F-470D-80F5-4929CBCF4AD8}">
      <dgm:prSet phldrT="[Text]" custT="1"/>
      <dgm:spPr/>
      <dgm:t>
        <a:bodyPr/>
        <a:lstStyle/>
        <a:p>
          <a:pPr rtl="1"/>
          <a:r>
            <a:rPr lang="ar-KW" sz="1050" dirty="0">
              <a:cs typeface="mohammad bold art 1" pitchFamily="2" charset="-78"/>
            </a:rPr>
            <a:t>استخدام معيار واحد على الأقل لإعداد التقارير</a:t>
          </a:r>
          <a:endParaRPr lang="en-US" sz="1050" dirty="0">
            <a:cs typeface="mohammad bold art 1" pitchFamily="2" charset="-78"/>
          </a:endParaRPr>
        </a:p>
      </dgm:t>
    </dgm:pt>
    <dgm:pt modelId="{DCE56741-5F94-4C7A-9CB3-6EC6232FBE6A}" type="parTrans" cxnId="{7755DB1E-6698-435F-8D97-CC9EE41EB703}">
      <dgm:prSet/>
      <dgm:spPr/>
      <dgm:t>
        <a:bodyPr/>
        <a:lstStyle/>
        <a:p>
          <a:endParaRPr lang="en-US"/>
        </a:p>
      </dgm:t>
    </dgm:pt>
    <dgm:pt modelId="{2EF86130-342C-42F0-B49B-294D863F636C}" type="sibTrans" cxnId="{7755DB1E-6698-435F-8D97-CC9EE41EB703}">
      <dgm:prSet/>
      <dgm:spPr/>
      <dgm:t>
        <a:bodyPr/>
        <a:lstStyle/>
        <a:p>
          <a:endParaRPr lang="en-US"/>
        </a:p>
      </dgm:t>
    </dgm:pt>
    <dgm:pt modelId="{33B361FA-F009-4CFC-915F-4DFA1BA18949}">
      <dgm:prSet phldrT="[Text]" custT="1"/>
      <dgm:spPr/>
      <dgm:t>
        <a:bodyPr/>
        <a:lstStyle/>
        <a:p>
          <a:pPr rtl="1"/>
          <a:r>
            <a:rPr lang="ar-KW" sz="1050" dirty="0">
              <a:cs typeface="mohammad bold art 1" pitchFamily="2" charset="-78"/>
            </a:rPr>
            <a:t>وصف نطاق التقرير وأسس تحديده</a:t>
          </a:r>
          <a:endParaRPr lang="en-US" sz="1050" dirty="0">
            <a:cs typeface="mohammad bold art 1" pitchFamily="2" charset="-78"/>
          </a:endParaRPr>
        </a:p>
      </dgm:t>
    </dgm:pt>
    <dgm:pt modelId="{33A8A6CC-C00B-4215-B97A-D5F4ECD7993C}" type="parTrans" cxnId="{A95097A6-D730-4DA4-B044-FFBCD5E755B2}">
      <dgm:prSet/>
      <dgm:spPr/>
      <dgm:t>
        <a:bodyPr/>
        <a:lstStyle/>
        <a:p>
          <a:endParaRPr lang="en-US"/>
        </a:p>
      </dgm:t>
    </dgm:pt>
    <dgm:pt modelId="{A1950F42-09CB-4F7B-AF8D-9417D88D1C3F}" type="sibTrans" cxnId="{A95097A6-D730-4DA4-B044-FFBCD5E755B2}">
      <dgm:prSet/>
      <dgm:spPr/>
      <dgm:t>
        <a:bodyPr/>
        <a:lstStyle/>
        <a:p>
          <a:endParaRPr lang="en-US"/>
        </a:p>
      </dgm:t>
    </dgm:pt>
    <dgm:pt modelId="{C06A3ED4-347A-4456-8A0F-191B96DB841B}">
      <dgm:prSet phldrT="[Text]" custT="1"/>
      <dgm:spPr/>
      <dgm:t>
        <a:bodyPr/>
        <a:lstStyle/>
        <a:p>
          <a:pPr rtl="1"/>
          <a:r>
            <a:rPr lang="ar-KW" sz="1050" dirty="0">
              <a:cs typeface="mohammad bold art 1" pitchFamily="2" charset="-78"/>
            </a:rPr>
            <a:t>تحديد المواضيع ذات الأثر وإشراك أصحاب المصلحة في التقييم</a:t>
          </a:r>
          <a:endParaRPr lang="en-US" sz="1050" dirty="0">
            <a:cs typeface="mohammad bold art 1" pitchFamily="2" charset="-78"/>
          </a:endParaRPr>
        </a:p>
      </dgm:t>
    </dgm:pt>
    <dgm:pt modelId="{7FE91795-4285-427A-B1A9-24D1B82A65DA}" type="parTrans" cxnId="{60F11389-D350-4B75-B0BE-FDD4FD42101F}">
      <dgm:prSet/>
      <dgm:spPr/>
      <dgm:t>
        <a:bodyPr/>
        <a:lstStyle/>
        <a:p>
          <a:endParaRPr lang="en-US"/>
        </a:p>
      </dgm:t>
    </dgm:pt>
    <dgm:pt modelId="{5933E623-05EC-4E3A-B5B6-24F558EE473A}" type="sibTrans" cxnId="{60F11389-D350-4B75-B0BE-FDD4FD42101F}">
      <dgm:prSet/>
      <dgm:spPr/>
      <dgm:t>
        <a:bodyPr/>
        <a:lstStyle/>
        <a:p>
          <a:endParaRPr lang="en-US"/>
        </a:p>
      </dgm:t>
    </dgm:pt>
    <dgm:pt modelId="{EA1E524C-9F22-4480-82BF-A5EC223ADAF9}">
      <dgm:prSet phldrT="[Text]" custT="1"/>
      <dgm:spPr/>
      <dgm:t>
        <a:bodyPr/>
        <a:lstStyle/>
        <a:p>
          <a:pPr rtl="1"/>
          <a:r>
            <a:rPr lang="ar-KW" sz="1050" dirty="0">
              <a:cs typeface="mohammad bold art 1" pitchFamily="2" charset="-78"/>
            </a:rPr>
            <a:t>وصف المنهجية المتبعة لحل المواضيع ذات الأثر</a:t>
          </a:r>
          <a:endParaRPr lang="en-US" sz="1050" dirty="0">
            <a:cs typeface="mohammad bold art 1" pitchFamily="2" charset="-78"/>
          </a:endParaRPr>
        </a:p>
      </dgm:t>
    </dgm:pt>
    <dgm:pt modelId="{8D3C0408-BEE1-4F73-A4DB-1236C0E583FA}" type="parTrans" cxnId="{37DC785C-C4E2-454A-8295-9ECCD2AA5358}">
      <dgm:prSet/>
      <dgm:spPr/>
      <dgm:t>
        <a:bodyPr/>
        <a:lstStyle/>
        <a:p>
          <a:endParaRPr lang="en-US"/>
        </a:p>
      </dgm:t>
    </dgm:pt>
    <dgm:pt modelId="{CCA579DA-EA0E-4A72-AFA8-9223A2A39C61}" type="sibTrans" cxnId="{37DC785C-C4E2-454A-8295-9ECCD2AA5358}">
      <dgm:prSet/>
      <dgm:spPr/>
      <dgm:t>
        <a:bodyPr/>
        <a:lstStyle/>
        <a:p>
          <a:endParaRPr lang="en-US"/>
        </a:p>
      </dgm:t>
    </dgm:pt>
    <dgm:pt modelId="{EA5602BF-8280-44C0-B466-48C8B9CD6815}">
      <dgm:prSet phldrT="[Text]" custT="1"/>
      <dgm:spPr/>
      <dgm:t>
        <a:bodyPr/>
        <a:lstStyle/>
        <a:p>
          <a:pPr rtl="1"/>
          <a:r>
            <a:rPr lang="ar-KW" sz="1050" dirty="0">
              <a:cs typeface="mohammad bold art 1" pitchFamily="2" charset="-78"/>
            </a:rPr>
            <a:t>جواز تعيين طرف ثالث لإعداد التقرير او للتحقق من تقرير تم اعداده</a:t>
          </a:r>
          <a:endParaRPr lang="en-US" sz="1050" dirty="0">
            <a:cs typeface="mohammad bold art 1" pitchFamily="2" charset="-78"/>
          </a:endParaRPr>
        </a:p>
      </dgm:t>
    </dgm:pt>
    <dgm:pt modelId="{D5BB8D90-E728-4B7F-A9D5-F485D662EE4F}" type="parTrans" cxnId="{C7362C6F-3E51-4100-B67D-E08A6C3311A6}">
      <dgm:prSet/>
      <dgm:spPr/>
      <dgm:t>
        <a:bodyPr/>
        <a:lstStyle/>
        <a:p>
          <a:endParaRPr lang="en-US"/>
        </a:p>
      </dgm:t>
    </dgm:pt>
    <dgm:pt modelId="{80C9BAB8-3380-4CA3-AC84-33E0C92401C1}" type="sibTrans" cxnId="{C7362C6F-3E51-4100-B67D-E08A6C3311A6}">
      <dgm:prSet/>
      <dgm:spPr/>
      <dgm:t>
        <a:bodyPr/>
        <a:lstStyle/>
        <a:p>
          <a:endParaRPr lang="en-US"/>
        </a:p>
      </dgm:t>
    </dgm:pt>
    <dgm:pt modelId="{EC16C606-8DC5-410D-9A68-7D4C835605E4}">
      <dgm:prSet phldrT="[Text]" custT="1"/>
      <dgm:spPr/>
      <dgm:t>
        <a:bodyPr/>
        <a:lstStyle/>
        <a:p>
          <a:pPr rtl="1"/>
          <a:r>
            <a:rPr lang="ar-KW" sz="1050" dirty="0">
              <a:cs typeface="mohammad bold art 1" pitchFamily="2" charset="-78"/>
            </a:rPr>
            <a:t>نشر التقرير</a:t>
          </a:r>
          <a:endParaRPr lang="en-US" sz="1050" dirty="0">
            <a:cs typeface="mohammad bold art 1" pitchFamily="2" charset="-78"/>
          </a:endParaRPr>
        </a:p>
      </dgm:t>
    </dgm:pt>
    <dgm:pt modelId="{5397B54F-FD86-46CA-AE18-6C6388561089}" type="parTrans" cxnId="{0C9E89B3-6788-4F83-BBE1-BF483FFEFA0A}">
      <dgm:prSet/>
      <dgm:spPr/>
      <dgm:t>
        <a:bodyPr/>
        <a:lstStyle/>
        <a:p>
          <a:endParaRPr lang="en-US"/>
        </a:p>
      </dgm:t>
    </dgm:pt>
    <dgm:pt modelId="{2A93458F-154D-4E7F-B010-C04E48135562}" type="sibTrans" cxnId="{0C9E89B3-6788-4F83-BBE1-BF483FFEFA0A}">
      <dgm:prSet/>
      <dgm:spPr/>
      <dgm:t>
        <a:bodyPr/>
        <a:lstStyle/>
        <a:p>
          <a:endParaRPr lang="en-US"/>
        </a:p>
      </dgm:t>
    </dgm:pt>
    <dgm:pt modelId="{BB82E7CE-8525-4B43-B72C-0628B311D8CE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 t="-21000" b="-21000"/>
          </a:stretch>
        </a:blipFill>
      </dgm:spPr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sz="1100" dirty="0">
              <a:cs typeface="mohammad bold art 1" pitchFamily="2" charset="-78"/>
            </a:rPr>
            <a:t>تقرير الاستدامة البيئية والاجتماعية والحوكمة المؤسسية</a:t>
          </a:r>
          <a:endParaRPr lang="en-US" sz="1100" dirty="0">
            <a:cs typeface="mohammad bold art 1" pitchFamily="2" charset="-78"/>
          </a:endParaRPr>
        </a:p>
      </dgm:t>
    </dgm:pt>
    <dgm:pt modelId="{51D3CE3F-9AB5-4ED8-8316-A7D3C6EBBB58}" type="sibTrans" cxnId="{49559346-A0B2-4D1A-B87E-6CCA6B81E08D}">
      <dgm:prSet/>
      <dgm:spPr/>
      <dgm:t>
        <a:bodyPr/>
        <a:lstStyle/>
        <a:p>
          <a:endParaRPr lang="en-US"/>
        </a:p>
      </dgm:t>
    </dgm:pt>
    <dgm:pt modelId="{B6918157-2B3F-40B7-9541-CEBCD2FE35BA}" type="parTrans" cxnId="{49559346-A0B2-4D1A-B87E-6CCA6B81E08D}">
      <dgm:prSet/>
      <dgm:spPr/>
      <dgm:t>
        <a:bodyPr/>
        <a:lstStyle/>
        <a:p>
          <a:endParaRPr lang="en-US"/>
        </a:p>
      </dgm:t>
    </dgm:pt>
    <dgm:pt modelId="{9AECCD2F-B266-4709-9B07-3D415801F09C}" type="pres">
      <dgm:prSet presAssocID="{8C36EB86-9661-487F-9BCE-89878117ED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6BA5CBD-F8FE-41C4-ACC8-1269673AA272}" type="pres">
      <dgm:prSet presAssocID="{BB82E7CE-8525-4B43-B72C-0628B311D8CE}" presName="Parent" presStyleLbl="node0" presStyleIdx="0" presStyleCnt="1" custScaleX="91485" custLinFactNeighborX="1648" custLinFactNeighborY="-726">
        <dgm:presLayoutVars>
          <dgm:chMax val="6"/>
          <dgm:chPref val="6"/>
        </dgm:presLayoutVars>
      </dgm:prSet>
      <dgm:spPr>
        <a:prstGeom prst="roundRect">
          <a:avLst/>
        </a:prstGeom>
      </dgm:spPr>
    </dgm:pt>
    <dgm:pt modelId="{8EFB4E5D-D85D-4F17-BB7B-5DB2DBE0BF46}" type="pres">
      <dgm:prSet presAssocID="{CF1F035A-3F9F-470D-80F5-4929CBCF4AD8}" presName="Accent1" presStyleCnt="0"/>
      <dgm:spPr/>
    </dgm:pt>
    <dgm:pt modelId="{1A681E39-A3EB-46FD-AAFF-0559C7093B57}" type="pres">
      <dgm:prSet presAssocID="{CF1F035A-3F9F-470D-80F5-4929CBCF4AD8}" presName="Accent" presStyleLbl="bgShp" presStyleIdx="0" presStyleCnt="6"/>
      <dgm:spPr/>
    </dgm:pt>
    <dgm:pt modelId="{5C01D7C0-1FB2-4201-8C50-E4F29D3CBAB3}" type="pres">
      <dgm:prSet presAssocID="{CF1F035A-3F9F-470D-80F5-4929CBCF4AD8}" presName="Child1" presStyleLbl="node1" presStyleIdx="0" presStyleCnt="6" custLinFactNeighborX="-323" custLinFactNeighborY="1538">
        <dgm:presLayoutVars>
          <dgm:chMax val="0"/>
          <dgm:chPref val="0"/>
          <dgm:bulletEnabled val="1"/>
        </dgm:presLayoutVars>
      </dgm:prSet>
      <dgm:spPr/>
    </dgm:pt>
    <dgm:pt modelId="{0B5100F1-6375-4D06-8A1E-7E3AACA160F7}" type="pres">
      <dgm:prSet presAssocID="{33B361FA-F009-4CFC-915F-4DFA1BA18949}" presName="Accent2" presStyleCnt="0"/>
      <dgm:spPr/>
    </dgm:pt>
    <dgm:pt modelId="{1B1B50DD-B7FE-45EB-8390-1E2788DED1C7}" type="pres">
      <dgm:prSet presAssocID="{33B361FA-F009-4CFC-915F-4DFA1BA18949}" presName="Accent" presStyleLbl="bgShp" presStyleIdx="1" presStyleCnt="6" custScaleX="111244" custScaleY="105000" custLinFactNeighborX="-1496" custLinFactNeighborY="4229"/>
      <dgm:spPr/>
    </dgm:pt>
    <dgm:pt modelId="{4B3A404C-B10C-40E6-9011-0A895EAB65D8}" type="pres">
      <dgm:prSet presAssocID="{33B361FA-F009-4CFC-915F-4DFA1BA18949}" presName="Child2" presStyleLbl="node1" presStyleIdx="1" presStyleCnt="6" custLinFactNeighborX="8415" custLinFactNeighborY="-4385">
        <dgm:presLayoutVars>
          <dgm:chMax val="0"/>
          <dgm:chPref val="0"/>
          <dgm:bulletEnabled val="1"/>
        </dgm:presLayoutVars>
      </dgm:prSet>
      <dgm:spPr/>
    </dgm:pt>
    <dgm:pt modelId="{6FE01D67-93B9-4E46-932B-3C9A5E6CA103}" type="pres">
      <dgm:prSet presAssocID="{C06A3ED4-347A-4456-8A0F-191B96DB841B}" presName="Accent3" presStyleCnt="0"/>
      <dgm:spPr/>
    </dgm:pt>
    <dgm:pt modelId="{A55105BD-CB90-411D-80C6-D38F2EF35E90}" type="pres">
      <dgm:prSet presAssocID="{C06A3ED4-347A-4456-8A0F-191B96DB841B}" presName="Accent" presStyleLbl="bgShp" presStyleIdx="2" presStyleCnt="6" custScaleY="121738" custLinFactNeighborX="19913" custLinFactNeighborY="4201"/>
      <dgm:spPr/>
    </dgm:pt>
    <dgm:pt modelId="{C7C504AB-454D-41AD-B3D3-99EEC9A2E4E2}" type="pres">
      <dgm:prSet presAssocID="{C06A3ED4-347A-4456-8A0F-191B96DB841B}" presName="Child3" presStyleLbl="node1" presStyleIdx="2" presStyleCnt="6" custLinFactNeighborX="7526" custLinFactNeighborY="9640">
        <dgm:presLayoutVars>
          <dgm:chMax val="0"/>
          <dgm:chPref val="0"/>
          <dgm:bulletEnabled val="1"/>
        </dgm:presLayoutVars>
      </dgm:prSet>
      <dgm:spPr/>
    </dgm:pt>
    <dgm:pt modelId="{B39E3747-2EC3-4DE9-AB1C-DA2814D054C9}" type="pres">
      <dgm:prSet presAssocID="{EA1E524C-9F22-4480-82BF-A5EC223ADAF9}" presName="Accent4" presStyleCnt="0"/>
      <dgm:spPr/>
    </dgm:pt>
    <dgm:pt modelId="{564787BA-7312-416A-8FB0-75F23AB7929B}" type="pres">
      <dgm:prSet presAssocID="{EA1E524C-9F22-4480-82BF-A5EC223ADAF9}" presName="Accent" presStyleLbl="bgShp" presStyleIdx="3" presStyleCnt="6" custLinFactNeighborX="6310" custLinFactNeighborY="27808"/>
      <dgm:spPr/>
    </dgm:pt>
    <dgm:pt modelId="{627B1678-FA61-49A4-B6B2-358205434CA3}" type="pres">
      <dgm:prSet presAssocID="{EA1E524C-9F22-4480-82BF-A5EC223ADAF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2C07303-8A28-4561-949F-3FABCD1052C5}" type="pres">
      <dgm:prSet presAssocID="{EA5602BF-8280-44C0-B466-48C8B9CD6815}" presName="Accent5" presStyleCnt="0"/>
      <dgm:spPr/>
    </dgm:pt>
    <dgm:pt modelId="{D0745819-7B0A-4D1D-9A0F-517B30B612E3}" type="pres">
      <dgm:prSet presAssocID="{EA5602BF-8280-44C0-B466-48C8B9CD6815}" presName="Accent" presStyleLbl="bgShp" presStyleIdx="4" presStyleCnt="6"/>
      <dgm:spPr/>
    </dgm:pt>
    <dgm:pt modelId="{9552E844-C951-4B54-A1AF-D69E594CC27B}" type="pres">
      <dgm:prSet presAssocID="{EA5602BF-8280-44C0-B466-48C8B9CD681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1637727-7632-4380-B3AB-FC89071BD2BD}" type="pres">
      <dgm:prSet presAssocID="{EC16C606-8DC5-410D-9A68-7D4C835605E4}" presName="Accent6" presStyleCnt="0"/>
      <dgm:spPr/>
    </dgm:pt>
    <dgm:pt modelId="{2F2A3425-963A-4E95-B78A-B7B2DE95A3B8}" type="pres">
      <dgm:prSet presAssocID="{EC16C606-8DC5-410D-9A68-7D4C835605E4}" presName="Accent" presStyleLbl="bgShp" presStyleIdx="5" presStyleCnt="6"/>
      <dgm:spPr/>
    </dgm:pt>
    <dgm:pt modelId="{E1ED9635-3558-4404-AB60-3AA8FDB489D9}" type="pres">
      <dgm:prSet presAssocID="{EC16C606-8DC5-410D-9A68-7D4C835605E4}" presName="Child6" presStyleLbl="node1" presStyleIdx="5" presStyleCnt="6" custScaleX="92887" custLinFactNeighborX="-4377" custLinFactNeighborY="1854">
        <dgm:presLayoutVars>
          <dgm:chMax val="0"/>
          <dgm:chPref val="0"/>
          <dgm:bulletEnabled val="1"/>
        </dgm:presLayoutVars>
      </dgm:prSet>
      <dgm:spPr/>
    </dgm:pt>
  </dgm:ptLst>
  <dgm:cxnLst>
    <dgm:cxn modelId="{5B139B01-2447-40FB-8113-D6A93975E8D4}" type="presOf" srcId="{EA5602BF-8280-44C0-B466-48C8B9CD6815}" destId="{9552E844-C951-4B54-A1AF-D69E594CC27B}" srcOrd="0" destOrd="0" presId="urn:microsoft.com/office/officeart/2011/layout/HexagonRadial"/>
    <dgm:cxn modelId="{7755DB1E-6698-435F-8D97-CC9EE41EB703}" srcId="{BB82E7CE-8525-4B43-B72C-0628B311D8CE}" destId="{CF1F035A-3F9F-470D-80F5-4929CBCF4AD8}" srcOrd="0" destOrd="0" parTransId="{DCE56741-5F94-4C7A-9CB3-6EC6232FBE6A}" sibTransId="{2EF86130-342C-42F0-B49B-294D863F636C}"/>
    <dgm:cxn modelId="{910FCE5B-59E4-49E5-A530-C6E8C6D8784C}" type="presOf" srcId="{33B361FA-F009-4CFC-915F-4DFA1BA18949}" destId="{4B3A404C-B10C-40E6-9011-0A895EAB65D8}" srcOrd="0" destOrd="0" presId="urn:microsoft.com/office/officeart/2011/layout/HexagonRadial"/>
    <dgm:cxn modelId="{37DC785C-C4E2-454A-8295-9ECCD2AA5358}" srcId="{BB82E7CE-8525-4B43-B72C-0628B311D8CE}" destId="{EA1E524C-9F22-4480-82BF-A5EC223ADAF9}" srcOrd="3" destOrd="0" parTransId="{8D3C0408-BEE1-4F73-A4DB-1236C0E583FA}" sibTransId="{CCA579DA-EA0E-4A72-AFA8-9223A2A39C61}"/>
    <dgm:cxn modelId="{1AC2FB5E-2F44-4CDA-AB7F-1C5D27C139C9}" type="presOf" srcId="{C06A3ED4-347A-4456-8A0F-191B96DB841B}" destId="{C7C504AB-454D-41AD-B3D3-99EEC9A2E4E2}" srcOrd="0" destOrd="0" presId="urn:microsoft.com/office/officeart/2011/layout/HexagonRadial"/>
    <dgm:cxn modelId="{E3A3C244-7835-49BD-94A3-714A805EB682}" type="presOf" srcId="{8C36EB86-9661-487F-9BCE-89878117ED74}" destId="{9AECCD2F-B266-4709-9B07-3D415801F09C}" srcOrd="0" destOrd="0" presId="urn:microsoft.com/office/officeart/2011/layout/HexagonRadial"/>
    <dgm:cxn modelId="{49559346-A0B2-4D1A-B87E-6CCA6B81E08D}" srcId="{8C36EB86-9661-487F-9BCE-89878117ED74}" destId="{BB82E7CE-8525-4B43-B72C-0628B311D8CE}" srcOrd="0" destOrd="0" parTransId="{B6918157-2B3F-40B7-9541-CEBCD2FE35BA}" sibTransId="{51D3CE3F-9AB5-4ED8-8316-A7D3C6EBBB58}"/>
    <dgm:cxn modelId="{1B862B6F-64D3-4CBA-A4C8-2324428A0041}" type="presOf" srcId="{EA1E524C-9F22-4480-82BF-A5EC223ADAF9}" destId="{627B1678-FA61-49A4-B6B2-358205434CA3}" srcOrd="0" destOrd="0" presId="urn:microsoft.com/office/officeart/2011/layout/HexagonRadial"/>
    <dgm:cxn modelId="{C7362C6F-3E51-4100-B67D-E08A6C3311A6}" srcId="{BB82E7CE-8525-4B43-B72C-0628B311D8CE}" destId="{EA5602BF-8280-44C0-B466-48C8B9CD6815}" srcOrd="4" destOrd="0" parTransId="{D5BB8D90-E728-4B7F-A9D5-F485D662EE4F}" sibTransId="{80C9BAB8-3380-4CA3-AC84-33E0C92401C1}"/>
    <dgm:cxn modelId="{36B8DA76-9F7B-4556-AB8C-823D5060D4F9}" type="presOf" srcId="{EC16C606-8DC5-410D-9A68-7D4C835605E4}" destId="{E1ED9635-3558-4404-AB60-3AA8FDB489D9}" srcOrd="0" destOrd="0" presId="urn:microsoft.com/office/officeart/2011/layout/HexagonRadial"/>
    <dgm:cxn modelId="{60F11389-D350-4B75-B0BE-FDD4FD42101F}" srcId="{BB82E7CE-8525-4B43-B72C-0628B311D8CE}" destId="{C06A3ED4-347A-4456-8A0F-191B96DB841B}" srcOrd="2" destOrd="0" parTransId="{7FE91795-4285-427A-B1A9-24D1B82A65DA}" sibTransId="{5933E623-05EC-4E3A-B5B6-24F558EE473A}"/>
    <dgm:cxn modelId="{2A017495-851D-4D05-B8F5-67CB23248EE6}" type="presOf" srcId="{BB82E7CE-8525-4B43-B72C-0628B311D8CE}" destId="{E6BA5CBD-F8FE-41C4-ACC8-1269673AA272}" srcOrd="0" destOrd="0" presId="urn:microsoft.com/office/officeart/2011/layout/HexagonRadial"/>
    <dgm:cxn modelId="{A95097A6-D730-4DA4-B044-FFBCD5E755B2}" srcId="{BB82E7CE-8525-4B43-B72C-0628B311D8CE}" destId="{33B361FA-F009-4CFC-915F-4DFA1BA18949}" srcOrd="1" destOrd="0" parTransId="{33A8A6CC-C00B-4215-B97A-D5F4ECD7993C}" sibTransId="{A1950F42-09CB-4F7B-AF8D-9417D88D1C3F}"/>
    <dgm:cxn modelId="{0C9E89B3-6788-4F83-BBE1-BF483FFEFA0A}" srcId="{BB82E7CE-8525-4B43-B72C-0628B311D8CE}" destId="{EC16C606-8DC5-410D-9A68-7D4C835605E4}" srcOrd="5" destOrd="0" parTransId="{5397B54F-FD86-46CA-AE18-6C6388561089}" sibTransId="{2A93458F-154D-4E7F-B010-C04E48135562}"/>
    <dgm:cxn modelId="{2AF3D1EC-028D-4AB3-A847-CF034199D617}" type="presOf" srcId="{CF1F035A-3F9F-470D-80F5-4929CBCF4AD8}" destId="{5C01D7C0-1FB2-4201-8C50-E4F29D3CBAB3}" srcOrd="0" destOrd="0" presId="urn:microsoft.com/office/officeart/2011/layout/HexagonRadial"/>
    <dgm:cxn modelId="{410A08B4-C17D-4780-B213-F6B790EC60AA}" type="presParOf" srcId="{9AECCD2F-B266-4709-9B07-3D415801F09C}" destId="{E6BA5CBD-F8FE-41C4-ACC8-1269673AA272}" srcOrd="0" destOrd="0" presId="urn:microsoft.com/office/officeart/2011/layout/HexagonRadial"/>
    <dgm:cxn modelId="{CD27332E-3472-4630-8287-17DBCB584350}" type="presParOf" srcId="{9AECCD2F-B266-4709-9B07-3D415801F09C}" destId="{8EFB4E5D-D85D-4F17-BB7B-5DB2DBE0BF46}" srcOrd="1" destOrd="0" presId="urn:microsoft.com/office/officeart/2011/layout/HexagonRadial"/>
    <dgm:cxn modelId="{04D8A322-69CE-4081-A585-7EE1C656EA21}" type="presParOf" srcId="{8EFB4E5D-D85D-4F17-BB7B-5DB2DBE0BF46}" destId="{1A681E39-A3EB-46FD-AAFF-0559C7093B57}" srcOrd="0" destOrd="0" presId="urn:microsoft.com/office/officeart/2011/layout/HexagonRadial"/>
    <dgm:cxn modelId="{56C3DC4E-5CDE-446D-8FF7-74044F24EF39}" type="presParOf" srcId="{9AECCD2F-B266-4709-9B07-3D415801F09C}" destId="{5C01D7C0-1FB2-4201-8C50-E4F29D3CBAB3}" srcOrd="2" destOrd="0" presId="urn:microsoft.com/office/officeart/2011/layout/HexagonRadial"/>
    <dgm:cxn modelId="{91EDF4C3-DDB7-4135-AC67-05ACCA70F7AA}" type="presParOf" srcId="{9AECCD2F-B266-4709-9B07-3D415801F09C}" destId="{0B5100F1-6375-4D06-8A1E-7E3AACA160F7}" srcOrd="3" destOrd="0" presId="urn:microsoft.com/office/officeart/2011/layout/HexagonRadial"/>
    <dgm:cxn modelId="{B18F4F6E-F5B2-47C7-B4BE-DD63D030368C}" type="presParOf" srcId="{0B5100F1-6375-4D06-8A1E-7E3AACA160F7}" destId="{1B1B50DD-B7FE-45EB-8390-1E2788DED1C7}" srcOrd="0" destOrd="0" presId="urn:microsoft.com/office/officeart/2011/layout/HexagonRadial"/>
    <dgm:cxn modelId="{C1A1F7E4-A066-4CA5-BEA8-345D64E7D091}" type="presParOf" srcId="{9AECCD2F-B266-4709-9B07-3D415801F09C}" destId="{4B3A404C-B10C-40E6-9011-0A895EAB65D8}" srcOrd="4" destOrd="0" presId="urn:microsoft.com/office/officeart/2011/layout/HexagonRadial"/>
    <dgm:cxn modelId="{68780577-E2EB-4B92-BBDE-D1C966D32F04}" type="presParOf" srcId="{9AECCD2F-B266-4709-9B07-3D415801F09C}" destId="{6FE01D67-93B9-4E46-932B-3C9A5E6CA103}" srcOrd="5" destOrd="0" presId="urn:microsoft.com/office/officeart/2011/layout/HexagonRadial"/>
    <dgm:cxn modelId="{F5F3D794-C639-414B-9589-3EF3D0D85D72}" type="presParOf" srcId="{6FE01D67-93B9-4E46-932B-3C9A5E6CA103}" destId="{A55105BD-CB90-411D-80C6-D38F2EF35E90}" srcOrd="0" destOrd="0" presId="urn:microsoft.com/office/officeart/2011/layout/HexagonRadial"/>
    <dgm:cxn modelId="{524F4FFB-3FAC-4D41-9DF7-FFB6E2AC7958}" type="presParOf" srcId="{9AECCD2F-B266-4709-9B07-3D415801F09C}" destId="{C7C504AB-454D-41AD-B3D3-99EEC9A2E4E2}" srcOrd="6" destOrd="0" presId="urn:microsoft.com/office/officeart/2011/layout/HexagonRadial"/>
    <dgm:cxn modelId="{3157BB33-AB22-4DF3-BF5D-A289BD7299D4}" type="presParOf" srcId="{9AECCD2F-B266-4709-9B07-3D415801F09C}" destId="{B39E3747-2EC3-4DE9-AB1C-DA2814D054C9}" srcOrd="7" destOrd="0" presId="urn:microsoft.com/office/officeart/2011/layout/HexagonRadial"/>
    <dgm:cxn modelId="{2C67BBBF-D216-4692-8B8C-B8F99934B5FB}" type="presParOf" srcId="{B39E3747-2EC3-4DE9-AB1C-DA2814D054C9}" destId="{564787BA-7312-416A-8FB0-75F23AB7929B}" srcOrd="0" destOrd="0" presId="urn:microsoft.com/office/officeart/2011/layout/HexagonRadial"/>
    <dgm:cxn modelId="{9C052BBB-DAB1-49A9-844D-94AD4AE4CA6F}" type="presParOf" srcId="{9AECCD2F-B266-4709-9B07-3D415801F09C}" destId="{627B1678-FA61-49A4-B6B2-358205434CA3}" srcOrd="8" destOrd="0" presId="urn:microsoft.com/office/officeart/2011/layout/HexagonRadial"/>
    <dgm:cxn modelId="{634D5F73-5FB3-493A-9D00-747A74544DED}" type="presParOf" srcId="{9AECCD2F-B266-4709-9B07-3D415801F09C}" destId="{32C07303-8A28-4561-949F-3FABCD1052C5}" srcOrd="9" destOrd="0" presId="urn:microsoft.com/office/officeart/2011/layout/HexagonRadial"/>
    <dgm:cxn modelId="{C4094798-3018-4A91-8AF8-7D08BAFAA9AC}" type="presParOf" srcId="{32C07303-8A28-4561-949F-3FABCD1052C5}" destId="{D0745819-7B0A-4D1D-9A0F-517B30B612E3}" srcOrd="0" destOrd="0" presId="urn:microsoft.com/office/officeart/2011/layout/HexagonRadial"/>
    <dgm:cxn modelId="{E9542C6B-5AD9-40F0-9BE8-0E986ABF4274}" type="presParOf" srcId="{9AECCD2F-B266-4709-9B07-3D415801F09C}" destId="{9552E844-C951-4B54-A1AF-D69E594CC27B}" srcOrd="10" destOrd="0" presId="urn:microsoft.com/office/officeart/2011/layout/HexagonRadial"/>
    <dgm:cxn modelId="{93E9D6CF-F469-4931-B94A-CFC3AEACB139}" type="presParOf" srcId="{9AECCD2F-B266-4709-9B07-3D415801F09C}" destId="{51637727-7632-4380-B3AB-FC89071BD2BD}" srcOrd="11" destOrd="0" presId="urn:microsoft.com/office/officeart/2011/layout/HexagonRadial"/>
    <dgm:cxn modelId="{80E770A2-B867-4267-9D72-34AE8EAFCE46}" type="presParOf" srcId="{51637727-7632-4380-B3AB-FC89071BD2BD}" destId="{2F2A3425-963A-4E95-B78A-B7B2DE95A3B8}" srcOrd="0" destOrd="0" presId="urn:microsoft.com/office/officeart/2011/layout/HexagonRadial"/>
    <dgm:cxn modelId="{7743A3F3-48A8-40A6-83E1-63980B4AE760}" type="presParOf" srcId="{9AECCD2F-B266-4709-9B07-3D415801F09C}" destId="{E1ED9635-3558-4404-AB60-3AA8FDB489D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938F9F-D640-46D7-86D2-05831366456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5FBFC5-A159-45A0-9AFF-D23AE2CBAED6}">
      <dgm:prSet/>
      <dgm:spPr/>
      <dgm:t>
        <a:bodyPr/>
        <a:lstStyle/>
        <a:p>
          <a:r>
            <a:rPr lang="ar-KW" dirty="0">
              <a:cs typeface="mohammad bold art 1" pitchFamily="2" charset="-78"/>
            </a:rPr>
            <a:t>الشركات التي نشرت تقارير الاستدامة</a:t>
          </a:r>
          <a:endParaRPr lang="en-US" dirty="0">
            <a:cs typeface="mohammad bold art 1" pitchFamily="2" charset="-78"/>
          </a:endParaRPr>
        </a:p>
      </dgm:t>
    </dgm:pt>
    <dgm:pt modelId="{A794BD76-17AE-448C-85CD-219F23BD64C6}" type="parTrans" cxnId="{5BD6C1F0-DF4A-4FB8-9B47-C317B96992E6}">
      <dgm:prSet/>
      <dgm:spPr/>
      <dgm:t>
        <a:bodyPr/>
        <a:lstStyle/>
        <a:p>
          <a:endParaRPr lang="en-US"/>
        </a:p>
      </dgm:t>
    </dgm:pt>
    <dgm:pt modelId="{5BE58CEA-B5C5-41E1-88EF-7810AF97FF01}" type="sibTrans" cxnId="{5BD6C1F0-DF4A-4FB8-9B47-C317B96992E6}">
      <dgm:prSet/>
      <dgm:spPr/>
      <dgm:t>
        <a:bodyPr/>
        <a:lstStyle/>
        <a:p>
          <a:endParaRPr lang="en-US"/>
        </a:p>
      </dgm:t>
    </dgm:pt>
    <dgm:pt modelId="{4DC52C4F-6E7D-4660-B753-B20A391783BC}">
      <dgm:prSet custT="1"/>
      <dgm:spPr/>
      <dgm:t>
        <a:bodyPr/>
        <a:lstStyle/>
        <a:p>
          <a:r>
            <a:rPr lang="ar-KW" sz="1800" dirty="0">
              <a:cs typeface="mohammad bold art 1" pitchFamily="2" charset="-78"/>
            </a:rPr>
            <a:t>السوق الأول </a:t>
          </a:r>
          <a:endParaRPr lang="en-US" sz="1800" dirty="0">
            <a:cs typeface="mohammad bold art 1" pitchFamily="2" charset="-78"/>
          </a:endParaRPr>
        </a:p>
      </dgm:t>
    </dgm:pt>
    <dgm:pt modelId="{E8A1181A-1BFF-4281-ACEC-B6A22C8C14E9}" type="parTrans" cxnId="{DFD4B8CA-E35A-44B9-88CE-156AE6896CFD}">
      <dgm:prSet/>
      <dgm:spPr/>
      <dgm:t>
        <a:bodyPr/>
        <a:lstStyle/>
        <a:p>
          <a:endParaRPr lang="en-US"/>
        </a:p>
      </dgm:t>
    </dgm:pt>
    <dgm:pt modelId="{893316D8-EBCC-4EFA-88A5-7B2979640AE1}" type="sibTrans" cxnId="{DFD4B8CA-E35A-44B9-88CE-156AE6896CFD}">
      <dgm:prSet/>
      <dgm:spPr/>
      <dgm:t>
        <a:bodyPr/>
        <a:lstStyle/>
        <a:p>
          <a:endParaRPr lang="en-US"/>
        </a:p>
      </dgm:t>
    </dgm:pt>
    <dgm:pt modelId="{5295D258-C149-41D2-BD92-7B47EC954AC0}">
      <dgm:prSet custT="1"/>
      <dgm:spPr/>
      <dgm:t>
        <a:bodyPr/>
        <a:lstStyle/>
        <a:p>
          <a:r>
            <a:rPr lang="ar-KW" sz="1800" dirty="0">
              <a:cs typeface="mohammad bold art 1" pitchFamily="2" charset="-78"/>
            </a:rPr>
            <a:t>4</a:t>
          </a:r>
          <a:r>
            <a:rPr lang="en-US" sz="1800" dirty="0">
              <a:cs typeface="mohammad bold art 1" pitchFamily="2" charset="-78"/>
            </a:rPr>
            <a:t>2</a:t>
          </a:r>
          <a:r>
            <a:rPr lang="ar-KW" sz="1800" dirty="0">
              <a:cs typeface="mohammad bold art 1" pitchFamily="2" charset="-78"/>
            </a:rPr>
            <a:t>%</a:t>
          </a:r>
          <a:endParaRPr lang="en-US" sz="1800" dirty="0">
            <a:cs typeface="mohammad bold art 1" pitchFamily="2" charset="-78"/>
          </a:endParaRPr>
        </a:p>
      </dgm:t>
    </dgm:pt>
    <dgm:pt modelId="{4C274050-AB03-4BF6-BA42-D9F0F4E1E30F}" type="parTrans" cxnId="{BBFA7694-E0F9-4382-A70C-2B9D1B84EB24}">
      <dgm:prSet/>
      <dgm:spPr/>
      <dgm:t>
        <a:bodyPr/>
        <a:lstStyle/>
        <a:p>
          <a:endParaRPr lang="en-US"/>
        </a:p>
      </dgm:t>
    </dgm:pt>
    <dgm:pt modelId="{74FE395D-8539-4906-878A-F3EA500CA734}" type="sibTrans" cxnId="{BBFA7694-E0F9-4382-A70C-2B9D1B84EB24}">
      <dgm:prSet/>
      <dgm:spPr/>
      <dgm:t>
        <a:bodyPr/>
        <a:lstStyle/>
        <a:p>
          <a:endParaRPr lang="en-US"/>
        </a:p>
      </dgm:t>
    </dgm:pt>
    <dgm:pt modelId="{D68B5E25-CCD2-47E5-AF39-89BA8760AEDF}">
      <dgm:prSet custT="1"/>
      <dgm:spPr/>
      <dgm:t>
        <a:bodyPr/>
        <a:lstStyle/>
        <a:p>
          <a:r>
            <a:rPr lang="ar-KW" sz="1800" dirty="0">
              <a:cs typeface="mohammad bold art 1" pitchFamily="2" charset="-78"/>
            </a:rPr>
            <a:t>السوق الرئيسي </a:t>
          </a:r>
          <a:endParaRPr lang="en-US" sz="1800" dirty="0">
            <a:cs typeface="mohammad bold art 1" pitchFamily="2" charset="-78"/>
          </a:endParaRPr>
        </a:p>
      </dgm:t>
    </dgm:pt>
    <dgm:pt modelId="{CBA069D2-4B3E-4F5D-9419-831AAA365BEF}" type="parTrans" cxnId="{ABCC1DEB-9169-4F3A-8FB8-372834232E61}">
      <dgm:prSet/>
      <dgm:spPr/>
      <dgm:t>
        <a:bodyPr/>
        <a:lstStyle/>
        <a:p>
          <a:endParaRPr lang="en-US"/>
        </a:p>
      </dgm:t>
    </dgm:pt>
    <dgm:pt modelId="{EA4341D6-978E-4DBA-ADC9-CA0A46165CEE}" type="sibTrans" cxnId="{ABCC1DEB-9169-4F3A-8FB8-372834232E61}">
      <dgm:prSet/>
      <dgm:spPr/>
      <dgm:t>
        <a:bodyPr/>
        <a:lstStyle/>
        <a:p>
          <a:endParaRPr lang="en-US"/>
        </a:p>
      </dgm:t>
    </dgm:pt>
    <dgm:pt modelId="{2A8A9CB9-E7C0-478B-9C21-FCEE0345E065}">
      <dgm:prSet custT="1"/>
      <dgm:spPr/>
      <dgm:t>
        <a:bodyPr/>
        <a:lstStyle/>
        <a:p>
          <a:r>
            <a:rPr lang="ar-KW" sz="1800" dirty="0">
              <a:cs typeface="mohammad bold art 1" pitchFamily="2" charset="-78"/>
            </a:rPr>
            <a:t>8.4%</a:t>
          </a:r>
          <a:endParaRPr lang="en-US" sz="1800" dirty="0">
            <a:cs typeface="mohammad bold art 1" pitchFamily="2" charset="-78"/>
          </a:endParaRPr>
        </a:p>
      </dgm:t>
    </dgm:pt>
    <dgm:pt modelId="{EB32E341-2567-497B-B8A4-2C2C8D9C3115}" type="parTrans" cxnId="{744D9367-C8BC-4F25-BD66-E442394218CC}">
      <dgm:prSet/>
      <dgm:spPr/>
      <dgm:t>
        <a:bodyPr/>
        <a:lstStyle/>
        <a:p>
          <a:endParaRPr lang="en-US"/>
        </a:p>
      </dgm:t>
    </dgm:pt>
    <dgm:pt modelId="{192841F6-9873-4CCA-96FE-E47EB47CB5FD}" type="sibTrans" cxnId="{744D9367-C8BC-4F25-BD66-E442394218CC}">
      <dgm:prSet/>
      <dgm:spPr/>
      <dgm:t>
        <a:bodyPr/>
        <a:lstStyle/>
        <a:p>
          <a:endParaRPr lang="en-US"/>
        </a:p>
      </dgm:t>
    </dgm:pt>
    <dgm:pt modelId="{7E3F3EBA-31F8-4416-8A24-6566A532AB4E}" type="pres">
      <dgm:prSet presAssocID="{CE938F9F-D640-46D7-86D2-0583136645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259A8E-4246-4F5A-99C4-F4F046DF7ACB}" type="pres">
      <dgm:prSet presAssocID="{F35FBFC5-A159-45A0-9AFF-D23AE2CBAED6}" presName="hierRoot1" presStyleCnt="0"/>
      <dgm:spPr/>
    </dgm:pt>
    <dgm:pt modelId="{79718271-AEA0-43CB-8983-CACDC920F7DA}" type="pres">
      <dgm:prSet presAssocID="{F35FBFC5-A159-45A0-9AFF-D23AE2CBAED6}" presName="composite" presStyleCnt="0"/>
      <dgm:spPr/>
    </dgm:pt>
    <dgm:pt modelId="{128B575C-1A02-45EF-A3B7-859F37187B7D}" type="pres">
      <dgm:prSet presAssocID="{F35FBFC5-A159-45A0-9AFF-D23AE2CBAED6}" presName="background" presStyleLbl="node0" presStyleIdx="0" presStyleCnt="1"/>
      <dgm:spPr/>
    </dgm:pt>
    <dgm:pt modelId="{85D44103-2836-4CB9-BB6B-C8F78E92A10F}" type="pres">
      <dgm:prSet presAssocID="{F35FBFC5-A159-45A0-9AFF-D23AE2CBAED6}" presName="text" presStyleLbl="fgAcc0" presStyleIdx="0" presStyleCnt="1" custScaleX="197896">
        <dgm:presLayoutVars>
          <dgm:chPref val="3"/>
        </dgm:presLayoutVars>
      </dgm:prSet>
      <dgm:spPr/>
    </dgm:pt>
    <dgm:pt modelId="{0BAAC40C-6572-41FE-80FC-3DD98F8133AA}" type="pres">
      <dgm:prSet presAssocID="{F35FBFC5-A159-45A0-9AFF-D23AE2CBAED6}" presName="hierChild2" presStyleCnt="0"/>
      <dgm:spPr/>
    </dgm:pt>
    <dgm:pt modelId="{194EF0BD-D7E3-4CFA-B03B-468D223590C4}" type="pres">
      <dgm:prSet presAssocID="{E8A1181A-1BFF-4281-ACEC-B6A22C8C14E9}" presName="Name10" presStyleLbl="parChTrans1D2" presStyleIdx="0" presStyleCnt="2"/>
      <dgm:spPr/>
    </dgm:pt>
    <dgm:pt modelId="{9DD44C6F-EF1C-48B3-850D-DE903FB5EBDC}" type="pres">
      <dgm:prSet presAssocID="{4DC52C4F-6E7D-4660-B753-B20A391783BC}" presName="hierRoot2" presStyleCnt="0"/>
      <dgm:spPr/>
    </dgm:pt>
    <dgm:pt modelId="{2528CC6C-EDE5-4C42-B40F-A015B4638BF3}" type="pres">
      <dgm:prSet presAssocID="{4DC52C4F-6E7D-4660-B753-B20A391783BC}" presName="composite2" presStyleCnt="0"/>
      <dgm:spPr/>
    </dgm:pt>
    <dgm:pt modelId="{0A5DCE04-4002-439B-A672-C771658F1153}" type="pres">
      <dgm:prSet presAssocID="{4DC52C4F-6E7D-4660-B753-B20A391783BC}" presName="background2" presStyleLbl="node2" presStyleIdx="0" presStyleCnt="2"/>
      <dgm:spPr/>
    </dgm:pt>
    <dgm:pt modelId="{5D612394-47C8-4CD8-BE75-DF5A8CE68B66}" type="pres">
      <dgm:prSet presAssocID="{4DC52C4F-6E7D-4660-B753-B20A391783BC}" presName="text2" presStyleLbl="fgAcc2" presStyleIdx="0" presStyleCnt="2">
        <dgm:presLayoutVars>
          <dgm:chPref val="3"/>
        </dgm:presLayoutVars>
      </dgm:prSet>
      <dgm:spPr/>
    </dgm:pt>
    <dgm:pt modelId="{B0F79A5E-5ABE-4413-9214-AD202629F048}" type="pres">
      <dgm:prSet presAssocID="{4DC52C4F-6E7D-4660-B753-B20A391783BC}" presName="hierChild3" presStyleCnt="0"/>
      <dgm:spPr/>
    </dgm:pt>
    <dgm:pt modelId="{324735F9-CC40-4E7F-A3EB-EB2164FC6288}" type="pres">
      <dgm:prSet presAssocID="{4C274050-AB03-4BF6-BA42-D9F0F4E1E30F}" presName="Name17" presStyleLbl="parChTrans1D3" presStyleIdx="0" presStyleCnt="2"/>
      <dgm:spPr/>
    </dgm:pt>
    <dgm:pt modelId="{90C94591-AFC8-49A7-A4B8-E517C46E1145}" type="pres">
      <dgm:prSet presAssocID="{5295D258-C149-41D2-BD92-7B47EC954AC0}" presName="hierRoot3" presStyleCnt="0"/>
      <dgm:spPr/>
    </dgm:pt>
    <dgm:pt modelId="{53EF19BE-76E3-4E5D-B53A-3FCCC3C4CB91}" type="pres">
      <dgm:prSet presAssocID="{5295D258-C149-41D2-BD92-7B47EC954AC0}" presName="composite3" presStyleCnt="0"/>
      <dgm:spPr/>
    </dgm:pt>
    <dgm:pt modelId="{14A5AD91-1EDF-4D3A-B218-C2719E620125}" type="pres">
      <dgm:prSet presAssocID="{5295D258-C149-41D2-BD92-7B47EC954AC0}" presName="background3" presStyleLbl="node3" presStyleIdx="0" presStyleCnt="2"/>
      <dgm:spPr/>
    </dgm:pt>
    <dgm:pt modelId="{14D7EE70-41C5-4493-A088-D09A34171A28}" type="pres">
      <dgm:prSet presAssocID="{5295D258-C149-41D2-BD92-7B47EC954AC0}" presName="text3" presStyleLbl="fgAcc3" presStyleIdx="0" presStyleCnt="2">
        <dgm:presLayoutVars>
          <dgm:chPref val="3"/>
        </dgm:presLayoutVars>
      </dgm:prSet>
      <dgm:spPr/>
    </dgm:pt>
    <dgm:pt modelId="{095CDF76-ACF2-415C-857A-4835F3BB5CBB}" type="pres">
      <dgm:prSet presAssocID="{5295D258-C149-41D2-BD92-7B47EC954AC0}" presName="hierChild4" presStyleCnt="0"/>
      <dgm:spPr/>
    </dgm:pt>
    <dgm:pt modelId="{D04182F5-0456-48AA-8FE5-B7CE723510D4}" type="pres">
      <dgm:prSet presAssocID="{CBA069D2-4B3E-4F5D-9419-831AAA365BEF}" presName="Name10" presStyleLbl="parChTrans1D2" presStyleIdx="1" presStyleCnt="2"/>
      <dgm:spPr/>
    </dgm:pt>
    <dgm:pt modelId="{71A3CF31-AC04-4A8E-BE6F-AD3557D6A036}" type="pres">
      <dgm:prSet presAssocID="{D68B5E25-CCD2-47E5-AF39-89BA8760AEDF}" presName="hierRoot2" presStyleCnt="0"/>
      <dgm:spPr/>
    </dgm:pt>
    <dgm:pt modelId="{E92E564A-FD3F-4ABF-BB13-564547E04D85}" type="pres">
      <dgm:prSet presAssocID="{D68B5E25-CCD2-47E5-AF39-89BA8760AEDF}" presName="composite2" presStyleCnt="0"/>
      <dgm:spPr/>
    </dgm:pt>
    <dgm:pt modelId="{31789E54-9DB6-4B1D-B46E-889899DFA0B3}" type="pres">
      <dgm:prSet presAssocID="{D68B5E25-CCD2-47E5-AF39-89BA8760AEDF}" presName="background2" presStyleLbl="node2" presStyleIdx="1" presStyleCnt="2"/>
      <dgm:spPr/>
    </dgm:pt>
    <dgm:pt modelId="{128D827F-95CB-47FB-8CA9-14410B26C7D5}" type="pres">
      <dgm:prSet presAssocID="{D68B5E25-CCD2-47E5-AF39-89BA8760AEDF}" presName="text2" presStyleLbl="fgAcc2" presStyleIdx="1" presStyleCnt="2">
        <dgm:presLayoutVars>
          <dgm:chPref val="3"/>
        </dgm:presLayoutVars>
      </dgm:prSet>
      <dgm:spPr/>
    </dgm:pt>
    <dgm:pt modelId="{15BF4180-46D5-4451-9E6F-7473AB1F9C5D}" type="pres">
      <dgm:prSet presAssocID="{D68B5E25-CCD2-47E5-AF39-89BA8760AEDF}" presName="hierChild3" presStyleCnt="0"/>
      <dgm:spPr/>
    </dgm:pt>
    <dgm:pt modelId="{DA4B6528-5508-449B-9D14-25F82D57AD1B}" type="pres">
      <dgm:prSet presAssocID="{EB32E341-2567-497B-B8A4-2C2C8D9C3115}" presName="Name17" presStyleLbl="parChTrans1D3" presStyleIdx="1" presStyleCnt="2"/>
      <dgm:spPr/>
    </dgm:pt>
    <dgm:pt modelId="{7BAE54CD-9DF2-40D2-8ACC-4ED987E4592B}" type="pres">
      <dgm:prSet presAssocID="{2A8A9CB9-E7C0-478B-9C21-FCEE0345E065}" presName="hierRoot3" presStyleCnt="0"/>
      <dgm:spPr/>
    </dgm:pt>
    <dgm:pt modelId="{E5463779-BEA5-4C83-A539-B42FFB04A4C7}" type="pres">
      <dgm:prSet presAssocID="{2A8A9CB9-E7C0-478B-9C21-FCEE0345E065}" presName="composite3" presStyleCnt="0"/>
      <dgm:spPr/>
    </dgm:pt>
    <dgm:pt modelId="{B9793829-6CDF-4DC8-9278-739CBA134A99}" type="pres">
      <dgm:prSet presAssocID="{2A8A9CB9-E7C0-478B-9C21-FCEE0345E065}" presName="background3" presStyleLbl="node3" presStyleIdx="1" presStyleCnt="2"/>
      <dgm:spPr/>
    </dgm:pt>
    <dgm:pt modelId="{62E906A7-589C-4712-AB14-776392867ECC}" type="pres">
      <dgm:prSet presAssocID="{2A8A9CB9-E7C0-478B-9C21-FCEE0345E065}" presName="text3" presStyleLbl="fgAcc3" presStyleIdx="1" presStyleCnt="2">
        <dgm:presLayoutVars>
          <dgm:chPref val="3"/>
        </dgm:presLayoutVars>
      </dgm:prSet>
      <dgm:spPr/>
    </dgm:pt>
    <dgm:pt modelId="{1A0BE653-C167-42A1-9CCE-D2E64B495586}" type="pres">
      <dgm:prSet presAssocID="{2A8A9CB9-E7C0-478B-9C21-FCEE0345E065}" presName="hierChild4" presStyleCnt="0"/>
      <dgm:spPr/>
    </dgm:pt>
  </dgm:ptLst>
  <dgm:cxnLst>
    <dgm:cxn modelId="{03E89A30-732D-4D24-BB56-65D231ACEF6B}" type="presOf" srcId="{E8A1181A-1BFF-4281-ACEC-B6A22C8C14E9}" destId="{194EF0BD-D7E3-4CFA-B03B-468D223590C4}" srcOrd="0" destOrd="0" presId="urn:microsoft.com/office/officeart/2005/8/layout/hierarchy1"/>
    <dgm:cxn modelId="{B3AE9D42-9C52-4B6C-A073-3EE8542B19D7}" type="presOf" srcId="{EB32E341-2567-497B-B8A4-2C2C8D9C3115}" destId="{DA4B6528-5508-449B-9D14-25F82D57AD1B}" srcOrd="0" destOrd="0" presId="urn:microsoft.com/office/officeart/2005/8/layout/hierarchy1"/>
    <dgm:cxn modelId="{09AAA462-FE47-495D-BF14-2C5B00BBEC8C}" type="presOf" srcId="{CBA069D2-4B3E-4F5D-9419-831AAA365BEF}" destId="{D04182F5-0456-48AA-8FE5-B7CE723510D4}" srcOrd="0" destOrd="0" presId="urn:microsoft.com/office/officeart/2005/8/layout/hierarchy1"/>
    <dgm:cxn modelId="{744D9367-C8BC-4F25-BD66-E442394218CC}" srcId="{D68B5E25-CCD2-47E5-AF39-89BA8760AEDF}" destId="{2A8A9CB9-E7C0-478B-9C21-FCEE0345E065}" srcOrd="0" destOrd="0" parTransId="{EB32E341-2567-497B-B8A4-2C2C8D9C3115}" sibTransId="{192841F6-9873-4CCA-96FE-E47EB47CB5FD}"/>
    <dgm:cxn modelId="{9471CB67-7B66-46EB-AF9C-2E708E2EF866}" type="presOf" srcId="{4C274050-AB03-4BF6-BA42-D9F0F4E1E30F}" destId="{324735F9-CC40-4E7F-A3EB-EB2164FC6288}" srcOrd="0" destOrd="0" presId="urn:microsoft.com/office/officeart/2005/8/layout/hierarchy1"/>
    <dgm:cxn modelId="{37B3E570-5F62-427F-A016-53C20E171D25}" type="presOf" srcId="{D68B5E25-CCD2-47E5-AF39-89BA8760AEDF}" destId="{128D827F-95CB-47FB-8CA9-14410B26C7D5}" srcOrd="0" destOrd="0" presId="urn:microsoft.com/office/officeart/2005/8/layout/hierarchy1"/>
    <dgm:cxn modelId="{BBFA7694-E0F9-4382-A70C-2B9D1B84EB24}" srcId="{4DC52C4F-6E7D-4660-B753-B20A391783BC}" destId="{5295D258-C149-41D2-BD92-7B47EC954AC0}" srcOrd="0" destOrd="0" parTransId="{4C274050-AB03-4BF6-BA42-D9F0F4E1E30F}" sibTransId="{74FE395D-8539-4906-878A-F3EA500CA734}"/>
    <dgm:cxn modelId="{07B6FFB1-0FD6-4C1E-87E4-C5D73B90CD15}" type="presOf" srcId="{2A8A9CB9-E7C0-478B-9C21-FCEE0345E065}" destId="{62E906A7-589C-4712-AB14-776392867ECC}" srcOrd="0" destOrd="0" presId="urn:microsoft.com/office/officeart/2005/8/layout/hierarchy1"/>
    <dgm:cxn modelId="{C1D0A0B7-7917-40A0-AB05-95450AC673CE}" type="presOf" srcId="{4DC52C4F-6E7D-4660-B753-B20A391783BC}" destId="{5D612394-47C8-4CD8-BE75-DF5A8CE68B66}" srcOrd="0" destOrd="0" presId="urn:microsoft.com/office/officeart/2005/8/layout/hierarchy1"/>
    <dgm:cxn modelId="{DFD4B8CA-E35A-44B9-88CE-156AE6896CFD}" srcId="{F35FBFC5-A159-45A0-9AFF-D23AE2CBAED6}" destId="{4DC52C4F-6E7D-4660-B753-B20A391783BC}" srcOrd="0" destOrd="0" parTransId="{E8A1181A-1BFF-4281-ACEC-B6A22C8C14E9}" sibTransId="{893316D8-EBCC-4EFA-88A5-7B2979640AE1}"/>
    <dgm:cxn modelId="{AFD0FDD5-5E2F-4D47-BADA-50BD654EE497}" type="presOf" srcId="{5295D258-C149-41D2-BD92-7B47EC954AC0}" destId="{14D7EE70-41C5-4493-A088-D09A34171A28}" srcOrd="0" destOrd="0" presId="urn:microsoft.com/office/officeart/2005/8/layout/hierarchy1"/>
    <dgm:cxn modelId="{A935CAE4-C5CE-4F4C-93DB-7F88E7C03A57}" type="presOf" srcId="{F35FBFC5-A159-45A0-9AFF-D23AE2CBAED6}" destId="{85D44103-2836-4CB9-BB6B-C8F78E92A10F}" srcOrd="0" destOrd="0" presId="urn:microsoft.com/office/officeart/2005/8/layout/hierarchy1"/>
    <dgm:cxn modelId="{9AA353E8-00DA-44DC-A9F1-963C7D672AEC}" type="presOf" srcId="{CE938F9F-D640-46D7-86D2-05831366456A}" destId="{7E3F3EBA-31F8-4416-8A24-6566A532AB4E}" srcOrd="0" destOrd="0" presId="urn:microsoft.com/office/officeart/2005/8/layout/hierarchy1"/>
    <dgm:cxn modelId="{ABCC1DEB-9169-4F3A-8FB8-372834232E61}" srcId="{F35FBFC5-A159-45A0-9AFF-D23AE2CBAED6}" destId="{D68B5E25-CCD2-47E5-AF39-89BA8760AEDF}" srcOrd="1" destOrd="0" parTransId="{CBA069D2-4B3E-4F5D-9419-831AAA365BEF}" sibTransId="{EA4341D6-978E-4DBA-ADC9-CA0A46165CEE}"/>
    <dgm:cxn modelId="{5BD6C1F0-DF4A-4FB8-9B47-C317B96992E6}" srcId="{CE938F9F-D640-46D7-86D2-05831366456A}" destId="{F35FBFC5-A159-45A0-9AFF-D23AE2CBAED6}" srcOrd="0" destOrd="0" parTransId="{A794BD76-17AE-448C-85CD-219F23BD64C6}" sibTransId="{5BE58CEA-B5C5-41E1-88EF-7810AF97FF01}"/>
    <dgm:cxn modelId="{58AB8D2F-B02E-4654-8DEC-9812B060A400}" type="presParOf" srcId="{7E3F3EBA-31F8-4416-8A24-6566A532AB4E}" destId="{B7259A8E-4246-4F5A-99C4-F4F046DF7ACB}" srcOrd="0" destOrd="0" presId="urn:microsoft.com/office/officeart/2005/8/layout/hierarchy1"/>
    <dgm:cxn modelId="{79844006-BE87-4782-9B6C-A0D15179A98F}" type="presParOf" srcId="{B7259A8E-4246-4F5A-99C4-F4F046DF7ACB}" destId="{79718271-AEA0-43CB-8983-CACDC920F7DA}" srcOrd="0" destOrd="0" presId="urn:microsoft.com/office/officeart/2005/8/layout/hierarchy1"/>
    <dgm:cxn modelId="{7E9B6866-9088-4F1E-A11F-C85F37BD2F84}" type="presParOf" srcId="{79718271-AEA0-43CB-8983-CACDC920F7DA}" destId="{128B575C-1A02-45EF-A3B7-859F37187B7D}" srcOrd="0" destOrd="0" presId="urn:microsoft.com/office/officeart/2005/8/layout/hierarchy1"/>
    <dgm:cxn modelId="{4E9B21E6-7E98-4F27-A535-0FBF0C2461FE}" type="presParOf" srcId="{79718271-AEA0-43CB-8983-CACDC920F7DA}" destId="{85D44103-2836-4CB9-BB6B-C8F78E92A10F}" srcOrd="1" destOrd="0" presId="urn:microsoft.com/office/officeart/2005/8/layout/hierarchy1"/>
    <dgm:cxn modelId="{1D108D8E-2180-4720-AA4A-E08FB63D7922}" type="presParOf" srcId="{B7259A8E-4246-4F5A-99C4-F4F046DF7ACB}" destId="{0BAAC40C-6572-41FE-80FC-3DD98F8133AA}" srcOrd="1" destOrd="0" presId="urn:microsoft.com/office/officeart/2005/8/layout/hierarchy1"/>
    <dgm:cxn modelId="{3B486CE0-613E-42F9-B751-879103CDFBB7}" type="presParOf" srcId="{0BAAC40C-6572-41FE-80FC-3DD98F8133AA}" destId="{194EF0BD-D7E3-4CFA-B03B-468D223590C4}" srcOrd="0" destOrd="0" presId="urn:microsoft.com/office/officeart/2005/8/layout/hierarchy1"/>
    <dgm:cxn modelId="{6C3C27CC-879B-4A5E-B191-2EE733FF180C}" type="presParOf" srcId="{0BAAC40C-6572-41FE-80FC-3DD98F8133AA}" destId="{9DD44C6F-EF1C-48B3-850D-DE903FB5EBDC}" srcOrd="1" destOrd="0" presId="urn:microsoft.com/office/officeart/2005/8/layout/hierarchy1"/>
    <dgm:cxn modelId="{6DACD408-D7BE-4003-A18B-618CDD31ED07}" type="presParOf" srcId="{9DD44C6F-EF1C-48B3-850D-DE903FB5EBDC}" destId="{2528CC6C-EDE5-4C42-B40F-A015B4638BF3}" srcOrd="0" destOrd="0" presId="urn:microsoft.com/office/officeart/2005/8/layout/hierarchy1"/>
    <dgm:cxn modelId="{475131EA-E5A3-43D7-BC0D-D352DBB756E7}" type="presParOf" srcId="{2528CC6C-EDE5-4C42-B40F-A015B4638BF3}" destId="{0A5DCE04-4002-439B-A672-C771658F1153}" srcOrd="0" destOrd="0" presId="urn:microsoft.com/office/officeart/2005/8/layout/hierarchy1"/>
    <dgm:cxn modelId="{3B0F6800-421B-4640-9E4E-0809B9F25595}" type="presParOf" srcId="{2528CC6C-EDE5-4C42-B40F-A015B4638BF3}" destId="{5D612394-47C8-4CD8-BE75-DF5A8CE68B66}" srcOrd="1" destOrd="0" presId="urn:microsoft.com/office/officeart/2005/8/layout/hierarchy1"/>
    <dgm:cxn modelId="{66C18AFB-AB80-4326-A33A-832ABD7D05DD}" type="presParOf" srcId="{9DD44C6F-EF1C-48B3-850D-DE903FB5EBDC}" destId="{B0F79A5E-5ABE-4413-9214-AD202629F048}" srcOrd="1" destOrd="0" presId="urn:microsoft.com/office/officeart/2005/8/layout/hierarchy1"/>
    <dgm:cxn modelId="{E057D74A-F828-4EA1-8C4D-A20D7E5A5D7C}" type="presParOf" srcId="{B0F79A5E-5ABE-4413-9214-AD202629F048}" destId="{324735F9-CC40-4E7F-A3EB-EB2164FC6288}" srcOrd="0" destOrd="0" presId="urn:microsoft.com/office/officeart/2005/8/layout/hierarchy1"/>
    <dgm:cxn modelId="{465BBC63-7EFB-4154-9CB9-5709A786FB8E}" type="presParOf" srcId="{B0F79A5E-5ABE-4413-9214-AD202629F048}" destId="{90C94591-AFC8-49A7-A4B8-E517C46E1145}" srcOrd="1" destOrd="0" presId="urn:microsoft.com/office/officeart/2005/8/layout/hierarchy1"/>
    <dgm:cxn modelId="{755DDF7E-20CD-4147-AD3B-B7D1D9009671}" type="presParOf" srcId="{90C94591-AFC8-49A7-A4B8-E517C46E1145}" destId="{53EF19BE-76E3-4E5D-B53A-3FCCC3C4CB91}" srcOrd="0" destOrd="0" presId="urn:microsoft.com/office/officeart/2005/8/layout/hierarchy1"/>
    <dgm:cxn modelId="{1A1D5403-393B-4165-B71A-370878E7E65E}" type="presParOf" srcId="{53EF19BE-76E3-4E5D-B53A-3FCCC3C4CB91}" destId="{14A5AD91-1EDF-4D3A-B218-C2719E620125}" srcOrd="0" destOrd="0" presId="urn:microsoft.com/office/officeart/2005/8/layout/hierarchy1"/>
    <dgm:cxn modelId="{10599D4A-38E2-43AF-9107-CAEFDCEF8491}" type="presParOf" srcId="{53EF19BE-76E3-4E5D-B53A-3FCCC3C4CB91}" destId="{14D7EE70-41C5-4493-A088-D09A34171A28}" srcOrd="1" destOrd="0" presId="urn:microsoft.com/office/officeart/2005/8/layout/hierarchy1"/>
    <dgm:cxn modelId="{57BD3487-E8C9-4FB9-B6E2-31669A06DAA7}" type="presParOf" srcId="{90C94591-AFC8-49A7-A4B8-E517C46E1145}" destId="{095CDF76-ACF2-415C-857A-4835F3BB5CBB}" srcOrd="1" destOrd="0" presId="urn:microsoft.com/office/officeart/2005/8/layout/hierarchy1"/>
    <dgm:cxn modelId="{BD0239B9-7F37-4052-9D67-4070B2E4C30D}" type="presParOf" srcId="{0BAAC40C-6572-41FE-80FC-3DD98F8133AA}" destId="{D04182F5-0456-48AA-8FE5-B7CE723510D4}" srcOrd="2" destOrd="0" presId="urn:microsoft.com/office/officeart/2005/8/layout/hierarchy1"/>
    <dgm:cxn modelId="{A20FA432-D6AA-46B3-9FD2-74F363499707}" type="presParOf" srcId="{0BAAC40C-6572-41FE-80FC-3DD98F8133AA}" destId="{71A3CF31-AC04-4A8E-BE6F-AD3557D6A036}" srcOrd="3" destOrd="0" presId="urn:microsoft.com/office/officeart/2005/8/layout/hierarchy1"/>
    <dgm:cxn modelId="{CD26A5F0-5F05-41D1-A0AD-9904082B639E}" type="presParOf" srcId="{71A3CF31-AC04-4A8E-BE6F-AD3557D6A036}" destId="{E92E564A-FD3F-4ABF-BB13-564547E04D85}" srcOrd="0" destOrd="0" presId="urn:microsoft.com/office/officeart/2005/8/layout/hierarchy1"/>
    <dgm:cxn modelId="{3C31AE5E-3CA1-4CDE-AF11-13448EFB8559}" type="presParOf" srcId="{E92E564A-FD3F-4ABF-BB13-564547E04D85}" destId="{31789E54-9DB6-4B1D-B46E-889899DFA0B3}" srcOrd="0" destOrd="0" presId="urn:microsoft.com/office/officeart/2005/8/layout/hierarchy1"/>
    <dgm:cxn modelId="{C334D1D1-E691-442F-BFCF-B88CC5DE87EB}" type="presParOf" srcId="{E92E564A-FD3F-4ABF-BB13-564547E04D85}" destId="{128D827F-95CB-47FB-8CA9-14410B26C7D5}" srcOrd="1" destOrd="0" presId="urn:microsoft.com/office/officeart/2005/8/layout/hierarchy1"/>
    <dgm:cxn modelId="{140A3CE9-A699-4F7E-BBAF-D5C612D7C36E}" type="presParOf" srcId="{71A3CF31-AC04-4A8E-BE6F-AD3557D6A036}" destId="{15BF4180-46D5-4451-9E6F-7473AB1F9C5D}" srcOrd="1" destOrd="0" presId="urn:microsoft.com/office/officeart/2005/8/layout/hierarchy1"/>
    <dgm:cxn modelId="{72D713A2-DA10-4F8E-B856-0334D6A30323}" type="presParOf" srcId="{15BF4180-46D5-4451-9E6F-7473AB1F9C5D}" destId="{DA4B6528-5508-449B-9D14-25F82D57AD1B}" srcOrd="0" destOrd="0" presId="urn:microsoft.com/office/officeart/2005/8/layout/hierarchy1"/>
    <dgm:cxn modelId="{A2B99248-765C-4E00-BE10-37BAADC0859C}" type="presParOf" srcId="{15BF4180-46D5-4451-9E6F-7473AB1F9C5D}" destId="{7BAE54CD-9DF2-40D2-8ACC-4ED987E4592B}" srcOrd="1" destOrd="0" presId="urn:microsoft.com/office/officeart/2005/8/layout/hierarchy1"/>
    <dgm:cxn modelId="{28232D88-441F-41CF-8940-042E4844916F}" type="presParOf" srcId="{7BAE54CD-9DF2-40D2-8ACC-4ED987E4592B}" destId="{E5463779-BEA5-4C83-A539-B42FFB04A4C7}" srcOrd="0" destOrd="0" presId="urn:microsoft.com/office/officeart/2005/8/layout/hierarchy1"/>
    <dgm:cxn modelId="{09A9A20A-1535-423B-81D5-D50AF3B8660D}" type="presParOf" srcId="{E5463779-BEA5-4C83-A539-B42FFB04A4C7}" destId="{B9793829-6CDF-4DC8-9278-739CBA134A99}" srcOrd="0" destOrd="0" presId="urn:microsoft.com/office/officeart/2005/8/layout/hierarchy1"/>
    <dgm:cxn modelId="{42A4FB7F-1FED-4191-8103-61562F4E3FE3}" type="presParOf" srcId="{E5463779-BEA5-4C83-A539-B42FFB04A4C7}" destId="{62E906A7-589C-4712-AB14-776392867ECC}" srcOrd="1" destOrd="0" presId="urn:microsoft.com/office/officeart/2005/8/layout/hierarchy1"/>
    <dgm:cxn modelId="{BC6A7256-D8F3-4982-832B-0205AF62A749}" type="presParOf" srcId="{7BAE54CD-9DF2-40D2-8ACC-4ED987E4592B}" destId="{1A0BE653-C167-42A1-9CCE-D2E64B4955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B65199-0265-40A3-B56B-433570BB9FDB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87BDA68-C48F-4FD0-85E2-031F84CB33F5}">
      <dgm:prSet phldrT="[Text]" custT="1"/>
      <dgm:spPr/>
      <dgm:t>
        <a:bodyPr/>
        <a:lstStyle/>
        <a:p>
          <a:r>
            <a:rPr lang="en-US" sz="1800" dirty="0"/>
            <a:t>2023</a:t>
          </a:r>
        </a:p>
      </dgm:t>
    </dgm:pt>
    <dgm:pt modelId="{4680C74B-32E5-454E-A10A-8A920350AE55}" type="parTrans" cxnId="{22B565F9-BCD8-4526-AA1F-71D3D36CD449}">
      <dgm:prSet/>
      <dgm:spPr/>
      <dgm:t>
        <a:bodyPr/>
        <a:lstStyle/>
        <a:p>
          <a:endParaRPr lang="en-US"/>
        </a:p>
      </dgm:t>
    </dgm:pt>
    <dgm:pt modelId="{C3DA47D4-A8DA-45AB-BAC6-8A7FBFA84B6B}" type="sibTrans" cxnId="{22B565F9-BCD8-4526-AA1F-71D3D36CD449}">
      <dgm:prSet/>
      <dgm:spPr/>
      <dgm:t>
        <a:bodyPr/>
        <a:lstStyle/>
        <a:p>
          <a:endParaRPr lang="en-US"/>
        </a:p>
      </dgm:t>
    </dgm:pt>
    <dgm:pt modelId="{61A94CA4-1C32-419F-BCAE-56621F851083}">
      <dgm:prSet phldrT="[Text]" custT="1"/>
      <dgm:spPr/>
      <dgm:t>
        <a:bodyPr/>
        <a:lstStyle/>
        <a:p>
          <a:r>
            <a:rPr lang="en-US" sz="1800" dirty="0"/>
            <a:t>2019</a:t>
          </a:r>
        </a:p>
      </dgm:t>
    </dgm:pt>
    <dgm:pt modelId="{890341E9-FE66-413C-AB64-BBEA074A0CD9}" type="parTrans" cxnId="{65F49ACA-3824-44CB-AF6F-82E55E5231FF}">
      <dgm:prSet/>
      <dgm:spPr/>
      <dgm:t>
        <a:bodyPr/>
        <a:lstStyle/>
        <a:p>
          <a:endParaRPr lang="en-US"/>
        </a:p>
      </dgm:t>
    </dgm:pt>
    <dgm:pt modelId="{E835618E-7950-4E1B-B6C1-A64C1BC943C7}" type="sibTrans" cxnId="{65F49ACA-3824-44CB-AF6F-82E55E5231FF}">
      <dgm:prSet/>
      <dgm:spPr/>
      <dgm:t>
        <a:bodyPr/>
        <a:lstStyle/>
        <a:p>
          <a:endParaRPr lang="en-US"/>
        </a:p>
      </dgm:t>
    </dgm:pt>
    <dgm:pt modelId="{764A0D3C-31EA-4468-AA90-1A3E42C6CBCE}">
      <dgm:prSet phldrT="[Text]" custT="1"/>
      <dgm:spPr/>
      <dgm:t>
        <a:bodyPr/>
        <a:lstStyle/>
        <a:p>
          <a:r>
            <a:rPr lang="en-US" sz="1800" dirty="0"/>
            <a:t>2019</a:t>
          </a:r>
        </a:p>
      </dgm:t>
    </dgm:pt>
    <dgm:pt modelId="{6A9CDDE2-DC9D-4E42-B054-320770B9229D}" type="parTrans" cxnId="{9683945C-01A8-41FC-A2E1-E809BB958FA5}">
      <dgm:prSet/>
      <dgm:spPr/>
      <dgm:t>
        <a:bodyPr/>
        <a:lstStyle/>
        <a:p>
          <a:endParaRPr lang="en-US"/>
        </a:p>
      </dgm:t>
    </dgm:pt>
    <dgm:pt modelId="{CBAE1920-500D-43B7-9F07-5CBEC28B8C4E}" type="sibTrans" cxnId="{9683945C-01A8-41FC-A2E1-E809BB958FA5}">
      <dgm:prSet/>
      <dgm:spPr/>
      <dgm:t>
        <a:bodyPr/>
        <a:lstStyle/>
        <a:p>
          <a:endParaRPr lang="en-US"/>
        </a:p>
      </dgm:t>
    </dgm:pt>
    <dgm:pt modelId="{2B9D955E-8844-4485-A2FA-345CC9600018}">
      <dgm:prSet phldrT="[Text]" custT="1"/>
      <dgm:spPr/>
      <dgm:t>
        <a:bodyPr/>
        <a:lstStyle/>
        <a:p>
          <a:r>
            <a:rPr lang="en-US" sz="1800" dirty="0"/>
            <a:t>2023</a:t>
          </a:r>
        </a:p>
      </dgm:t>
    </dgm:pt>
    <dgm:pt modelId="{BCE4416A-24E5-4C77-A35B-E0614E0A79F2}" type="sibTrans" cxnId="{58DF1C15-0ECE-4B65-A2D9-A6AC088813D0}">
      <dgm:prSet/>
      <dgm:spPr/>
      <dgm:t>
        <a:bodyPr/>
        <a:lstStyle/>
        <a:p>
          <a:endParaRPr lang="en-US"/>
        </a:p>
      </dgm:t>
    </dgm:pt>
    <dgm:pt modelId="{29CF198B-7D96-4AD3-AC8C-177137728D23}" type="parTrans" cxnId="{58DF1C15-0ECE-4B65-A2D9-A6AC088813D0}">
      <dgm:prSet/>
      <dgm:spPr/>
      <dgm:t>
        <a:bodyPr/>
        <a:lstStyle/>
        <a:p>
          <a:endParaRPr lang="en-US"/>
        </a:p>
      </dgm:t>
    </dgm:pt>
    <dgm:pt modelId="{E277B695-D1A4-4446-87F0-84A30F3152BA}">
      <dgm:prSet phldrT="[Text]" custT="1"/>
      <dgm:spPr/>
      <dgm:t>
        <a:bodyPr/>
        <a:lstStyle/>
        <a:p>
          <a:r>
            <a:rPr lang="en-US" sz="1800" dirty="0"/>
            <a:t>2020</a:t>
          </a:r>
        </a:p>
      </dgm:t>
    </dgm:pt>
    <dgm:pt modelId="{4B27800E-3459-4AAF-BA10-A9DB2933CB0C}" type="sibTrans" cxnId="{8CB85FD7-38DF-49A1-AF41-3D505443EEE7}">
      <dgm:prSet/>
      <dgm:spPr/>
      <dgm:t>
        <a:bodyPr/>
        <a:lstStyle/>
        <a:p>
          <a:endParaRPr lang="en-US"/>
        </a:p>
      </dgm:t>
    </dgm:pt>
    <dgm:pt modelId="{9C4A0D43-7C6C-4A13-8F8D-316708501CDB}" type="parTrans" cxnId="{8CB85FD7-38DF-49A1-AF41-3D505443EEE7}">
      <dgm:prSet/>
      <dgm:spPr/>
      <dgm:t>
        <a:bodyPr/>
        <a:lstStyle/>
        <a:p>
          <a:endParaRPr lang="en-US"/>
        </a:p>
      </dgm:t>
    </dgm:pt>
    <dgm:pt modelId="{36DFCD68-5CFF-413F-9AC4-15D9F3EC8A7D}">
      <dgm:prSet phldrT="[Text]" custT="1"/>
      <dgm:spPr/>
      <dgm:t>
        <a:bodyPr/>
        <a:lstStyle/>
        <a:p>
          <a:r>
            <a:rPr lang="en-US" sz="1800" dirty="0"/>
            <a:t>2016</a:t>
          </a:r>
        </a:p>
      </dgm:t>
    </dgm:pt>
    <dgm:pt modelId="{DC1FF5BF-DB00-48FB-A14D-8754ECAC8E58}" type="sibTrans" cxnId="{90A4DB96-0A28-4B2B-8689-9B169B3133F5}">
      <dgm:prSet/>
      <dgm:spPr/>
      <dgm:t>
        <a:bodyPr/>
        <a:lstStyle/>
        <a:p>
          <a:endParaRPr lang="en-US"/>
        </a:p>
      </dgm:t>
    </dgm:pt>
    <dgm:pt modelId="{BF0936F3-4BDA-48C2-8B7F-30894B3E41D2}" type="parTrans" cxnId="{90A4DB96-0A28-4B2B-8689-9B169B3133F5}">
      <dgm:prSet/>
      <dgm:spPr/>
      <dgm:t>
        <a:bodyPr/>
        <a:lstStyle/>
        <a:p>
          <a:endParaRPr lang="en-US"/>
        </a:p>
      </dgm:t>
    </dgm:pt>
    <dgm:pt modelId="{75DF72C9-8B30-4129-AC58-FABE88C46111}">
      <dgm:prSet phldrT="[Text]" custT="1"/>
      <dgm:spPr/>
      <dgm:t>
        <a:bodyPr/>
        <a:lstStyle/>
        <a:p>
          <a:r>
            <a:rPr lang="en-US" sz="1800" dirty="0"/>
            <a:t>2021</a:t>
          </a:r>
        </a:p>
      </dgm:t>
    </dgm:pt>
    <dgm:pt modelId="{D5231C25-2C6C-405F-8567-1B3C892A1F48}" type="sibTrans" cxnId="{C5E6C583-EB9B-43C7-B08A-F5ACB0C64CDE}">
      <dgm:prSet/>
      <dgm:spPr/>
      <dgm:t>
        <a:bodyPr/>
        <a:lstStyle/>
        <a:p>
          <a:endParaRPr lang="en-US"/>
        </a:p>
      </dgm:t>
    </dgm:pt>
    <dgm:pt modelId="{AE9279B3-6339-47FA-B48E-0F399D64E0E9}" type="parTrans" cxnId="{C5E6C583-EB9B-43C7-B08A-F5ACB0C64CDE}">
      <dgm:prSet/>
      <dgm:spPr/>
      <dgm:t>
        <a:bodyPr/>
        <a:lstStyle/>
        <a:p>
          <a:endParaRPr lang="en-US"/>
        </a:p>
      </dgm:t>
    </dgm:pt>
    <dgm:pt modelId="{758FC257-7E53-4208-B7E1-048D9120ECC7}" type="pres">
      <dgm:prSet presAssocID="{EDB65199-0265-40A3-B56B-433570BB9FDB}" presName="diagram" presStyleCnt="0">
        <dgm:presLayoutVars>
          <dgm:dir/>
          <dgm:animLvl val="lvl"/>
          <dgm:resizeHandles val="exact"/>
        </dgm:presLayoutVars>
      </dgm:prSet>
      <dgm:spPr/>
    </dgm:pt>
    <dgm:pt modelId="{24ACB4E4-531E-45B8-9476-278CC41450D0}" type="pres">
      <dgm:prSet presAssocID="{2B9D955E-8844-4485-A2FA-345CC9600018}" presName="compNode" presStyleCnt="0"/>
      <dgm:spPr/>
    </dgm:pt>
    <dgm:pt modelId="{F8B709DE-2F9A-40FF-83DA-7A12A0DB132B}" type="pres">
      <dgm:prSet presAssocID="{2B9D955E-8844-4485-A2FA-345CC9600018}" presName="childRect" presStyleLbl="bgAcc1" presStyleIdx="0" presStyleCnt="7" custScaleX="150802" custScaleY="3018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5168D25F-F435-4543-B9CA-C30FF68D13CC}" type="pres">
      <dgm:prSet presAssocID="{2B9D955E-8844-4485-A2FA-345CC96000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C36D176-28BF-4666-B589-B0EFBF1CE67E}" type="pres">
      <dgm:prSet presAssocID="{2B9D955E-8844-4485-A2FA-345CC9600018}" presName="parentRect" presStyleLbl="alignNode1" presStyleIdx="0" presStyleCnt="7" custScaleY="95936"/>
      <dgm:spPr/>
    </dgm:pt>
    <dgm:pt modelId="{B46DD9E2-B9BD-41C2-9EB3-847550E19879}" type="pres">
      <dgm:prSet presAssocID="{2B9D955E-8844-4485-A2FA-345CC9600018}" presName="adorn" presStyleLbl="fgAccFollowNode1" presStyleIdx="0" presStyleCnt="7"/>
      <dgm:spPr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</dgm:spPr>
    </dgm:pt>
    <dgm:pt modelId="{C01333A5-7EE8-488B-9BE9-199B95B0C6C7}" type="pres">
      <dgm:prSet presAssocID="{BCE4416A-24E5-4C77-A35B-E0614E0A79F2}" presName="sibTrans" presStyleLbl="sibTrans2D1" presStyleIdx="0" presStyleCnt="0"/>
      <dgm:spPr/>
    </dgm:pt>
    <dgm:pt modelId="{EBB27BD5-112E-433C-8030-66F174BE23D8}" type="pres">
      <dgm:prSet presAssocID="{75DF72C9-8B30-4129-AC58-FABE88C46111}" presName="compNode" presStyleCnt="0"/>
      <dgm:spPr/>
    </dgm:pt>
    <dgm:pt modelId="{D13DC4AE-6424-464C-A35D-D76C52DB7BAF}" type="pres">
      <dgm:prSet presAssocID="{75DF72C9-8B30-4129-AC58-FABE88C46111}" presName="childRect" presStyleLbl="bgAcc1" presStyleIdx="1" presStyleCnt="7" custScaleX="150802" custScaleY="301860" custLinFactX="59473" custLinFactNeighborX="100000" custLinFactNeighborY="-331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  <dgm:pt modelId="{04690885-5273-421D-805D-881CAB80E279}" type="pres">
      <dgm:prSet presAssocID="{75DF72C9-8B30-4129-AC58-FABE88C461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80A1B76-261C-46E3-9646-5A5DDB57B939}" type="pres">
      <dgm:prSet presAssocID="{75DF72C9-8B30-4129-AC58-FABE88C46111}" presName="parentRect" presStyleLbl="alignNode1" presStyleIdx="1" presStyleCnt="7" custLinFactX="59473" custLinFactNeighborX="100000" custLinFactNeighborY="2880"/>
      <dgm:spPr/>
    </dgm:pt>
    <dgm:pt modelId="{2B21145E-64ED-4EDB-BE40-207E649FF485}" type="pres">
      <dgm:prSet presAssocID="{75DF72C9-8B30-4129-AC58-FABE88C46111}" presName="adorn" presStyleLbl="fgAccFollowNode1" presStyleIdx="1" presStyleCnt="7" custLinFactX="200000" custLinFactNeighborX="238473" custLinFactNeighborY="483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49F3937-6960-43A1-A544-36B09508FFBC}" type="pres">
      <dgm:prSet presAssocID="{D5231C25-2C6C-405F-8567-1B3C892A1F48}" presName="sibTrans" presStyleLbl="sibTrans2D1" presStyleIdx="0" presStyleCnt="0"/>
      <dgm:spPr/>
    </dgm:pt>
    <dgm:pt modelId="{B92BE09F-E0D7-4EFC-B75E-E4FC4872891A}" type="pres">
      <dgm:prSet presAssocID="{587BDA68-C48F-4FD0-85E2-031F84CB33F5}" presName="compNode" presStyleCnt="0"/>
      <dgm:spPr/>
    </dgm:pt>
    <dgm:pt modelId="{D60B8121-C37C-485B-BF61-9CB56E6FD337}" type="pres">
      <dgm:prSet presAssocID="{587BDA68-C48F-4FD0-85E2-031F84CB33F5}" presName="childRect" presStyleLbl="bgAcc1" presStyleIdx="2" presStyleCnt="7" custScaleX="150802" custScaleY="301860" custLinFactX="-59012" custLinFactNeighborX="-100000" custLinFactNeighborY="-331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7132CECD-E1A3-4AA0-B68E-0EC7A8106164}" type="pres">
      <dgm:prSet presAssocID="{587BDA68-C48F-4FD0-85E2-031F84CB33F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1B20F2E-99EC-49E2-B913-89E145C96A61}" type="pres">
      <dgm:prSet presAssocID="{587BDA68-C48F-4FD0-85E2-031F84CB33F5}" presName="parentRect" presStyleLbl="alignNode1" presStyleIdx="2" presStyleCnt="7" custLinFactX="-48166" custLinFactNeighborX="-100000" custLinFactNeighborY="0"/>
      <dgm:spPr/>
    </dgm:pt>
    <dgm:pt modelId="{4F743D74-5B18-4D8E-930D-E5C360436F97}" type="pres">
      <dgm:prSet presAssocID="{587BDA68-C48F-4FD0-85E2-031F84CB33F5}" presName="adorn" presStyleLbl="fgAccFollowNode1" presStyleIdx="2" presStyleCnt="7" custLinFactX="-200000" custLinFactNeighborX="-235832" custLinFactNeighborY="153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1760CB-39A7-4474-8020-AC41F227FBA2}" type="pres">
      <dgm:prSet presAssocID="{C3DA47D4-A8DA-45AB-BAC6-8A7FBFA84B6B}" presName="sibTrans" presStyleLbl="sibTrans2D1" presStyleIdx="0" presStyleCnt="0"/>
      <dgm:spPr/>
    </dgm:pt>
    <dgm:pt modelId="{27814E02-FD0A-44DD-8C56-9E3FC050EEC3}" type="pres">
      <dgm:prSet presAssocID="{E277B695-D1A4-4446-87F0-84A30F3152BA}" presName="compNode" presStyleCnt="0"/>
      <dgm:spPr/>
    </dgm:pt>
    <dgm:pt modelId="{EB3C3459-733D-428C-A1CD-B594A5E3A076}" type="pres">
      <dgm:prSet presAssocID="{E277B695-D1A4-4446-87F0-84A30F3152BA}" presName="childRect" presStyleLbl="bgAcc1" presStyleIdx="3" presStyleCnt="7" custScaleX="150802" custScaleY="3018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rcRect/>
          <a:stretch>
            <a:fillRect l="-3000" r="-3000"/>
          </a:stretch>
        </a:blipFill>
      </dgm:spPr>
    </dgm:pt>
    <dgm:pt modelId="{3D8F36B1-579D-484C-BBCC-FEEE5A637C6C}" type="pres">
      <dgm:prSet presAssocID="{E277B695-D1A4-4446-87F0-84A30F3152B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74FC0E4-1A92-49D6-A4FC-1C535E2DDCFE}" type="pres">
      <dgm:prSet presAssocID="{E277B695-D1A4-4446-87F0-84A30F3152BA}" presName="parentRect" presStyleLbl="alignNode1" presStyleIdx="3" presStyleCnt="7"/>
      <dgm:spPr/>
    </dgm:pt>
    <dgm:pt modelId="{7DB2D964-3576-48B5-98C3-0744F652D69F}" type="pres">
      <dgm:prSet presAssocID="{E277B695-D1A4-4446-87F0-84A30F3152BA}" presName="adorn" presStyleLbl="fgAccFollowNode1" presStyleIdx="3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C894BF-4969-4357-A403-BAC01F13DA02}" type="pres">
      <dgm:prSet presAssocID="{4B27800E-3459-4AAF-BA10-A9DB2933CB0C}" presName="sibTrans" presStyleLbl="sibTrans2D1" presStyleIdx="0" presStyleCnt="0"/>
      <dgm:spPr/>
    </dgm:pt>
    <dgm:pt modelId="{FFF24C33-43A2-4341-B713-B0E561FC33D0}" type="pres">
      <dgm:prSet presAssocID="{61A94CA4-1C32-419F-BCAE-56621F851083}" presName="compNode" presStyleCnt="0"/>
      <dgm:spPr/>
    </dgm:pt>
    <dgm:pt modelId="{54E35138-5289-48A3-BA90-9D485F8F0D2D}" type="pres">
      <dgm:prSet presAssocID="{61A94CA4-1C32-419F-BCAE-56621F851083}" presName="childRect" presStyleLbl="bgAcc1" presStyleIdx="4" presStyleCnt="7" custScaleX="150802" custScaleY="3018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9"/>
          <a:srcRect/>
          <a:stretch>
            <a:fillRect l="-3000" r="-3000"/>
          </a:stretch>
        </a:blipFill>
      </dgm:spPr>
    </dgm:pt>
    <dgm:pt modelId="{67B2316A-FE26-425D-8B2F-B84EB5318430}" type="pres">
      <dgm:prSet presAssocID="{61A94CA4-1C32-419F-BCAE-56621F85108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4AC40D-5F52-44FB-BAD7-3D3384D92B17}" type="pres">
      <dgm:prSet presAssocID="{61A94CA4-1C32-419F-BCAE-56621F851083}" presName="parentRect" presStyleLbl="alignNode1" presStyleIdx="4" presStyleCnt="7"/>
      <dgm:spPr/>
    </dgm:pt>
    <dgm:pt modelId="{B8FDBBD2-E2A8-448D-8795-0668E6BFD400}" type="pres">
      <dgm:prSet presAssocID="{61A94CA4-1C32-419F-BCAE-56621F851083}" presName="adorn" presStyleLbl="fgAccFollow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F6FDD9-D90E-49C8-879E-9F1B1F8FA3DC}" type="pres">
      <dgm:prSet presAssocID="{E835618E-7950-4E1B-B6C1-A64C1BC943C7}" presName="sibTrans" presStyleLbl="sibTrans2D1" presStyleIdx="0" presStyleCnt="0"/>
      <dgm:spPr/>
    </dgm:pt>
    <dgm:pt modelId="{65BB74FA-8E6A-4912-A1B0-CC08F358C789}" type="pres">
      <dgm:prSet presAssocID="{764A0D3C-31EA-4468-AA90-1A3E42C6CBCE}" presName="compNode" presStyleCnt="0"/>
      <dgm:spPr/>
    </dgm:pt>
    <dgm:pt modelId="{97E7A06D-3AF1-4CD8-A0AB-4BED211426D9}" type="pres">
      <dgm:prSet presAssocID="{764A0D3C-31EA-4468-AA90-1A3E42C6CBCE}" presName="childRect" presStyleLbl="bgAcc1" presStyleIdx="5" presStyleCnt="7" custScaleX="150802" custScaleY="301860" custLinFactNeighborX="2773" custLinFactNeighborY="12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1"/>
          <a:srcRect/>
          <a:stretch>
            <a:fillRect l="-3000" r="-3000"/>
          </a:stretch>
        </a:blipFill>
      </dgm:spPr>
    </dgm:pt>
    <dgm:pt modelId="{58FD20E8-6B41-4A79-B4D1-294C29B1FAFB}" type="pres">
      <dgm:prSet presAssocID="{764A0D3C-31EA-4468-AA90-1A3E42C6CB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6CD10F4-7D38-4696-9DCE-AB01FA9C621C}" type="pres">
      <dgm:prSet presAssocID="{764A0D3C-31EA-4468-AA90-1A3E42C6CBCE}" presName="parentRect" presStyleLbl="alignNode1" presStyleIdx="5" presStyleCnt="7"/>
      <dgm:spPr/>
    </dgm:pt>
    <dgm:pt modelId="{BC6E457A-D413-430C-B47D-D7856AA40EE0}" type="pres">
      <dgm:prSet presAssocID="{764A0D3C-31EA-4468-AA90-1A3E42C6CBCE}" presName="adorn" presStyleLbl="fgAccFollowNode1" presStyleIdx="5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85D66B-F611-4BFD-B345-CD071E942E2B}" type="pres">
      <dgm:prSet presAssocID="{CBAE1920-500D-43B7-9F07-5CBEC28B8C4E}" presName="sibTrans" presStyleLbl="sibTrans2D1" presStyleIdx="0" presStyleCnt="0"/>
      <dgm:spPr/>
    </dgm:pt>
    <dgm:pt modelId="{665F06A3-4148-45DA-A6B2-D4600AF8D1E9}" type="pres">
      <dgm:prSet presAssocID="{36DFCD68-5CFF-413F-9AC4-15D9F3EC8A7D}" presName="compNode" presStyleCnt="0"/>
      <dgm:spPr/>
    </dgm:pt>
    <dgm:pt modelId="{9ACA3EE8-23C1-477E-BDEB-ADD180634514}" type="pres">
      <dgm:prSet presAssocID="{36DFCD68-5CFF-413F-9AC4-15D9F3EC8A7D}" presName="childRect" presStyleLbl="bgAcc1" presStyleIdx="6" presStyleCnt="7" custScaleX="159450" custScaleY="301860" custLinFactNeighborX="1107" custLinFactNeighborY="11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2"/>
          <a:srcRect/>
          <a:stretch>
            <a:fillRect t="-11000" b="-11000"/>
          </a:stretch>
        </a:blipFill>
      </dgm:spPr>
    </dgm:pt>
    <dgm:pt modelId="{DD1111DB-AC37-439B-81DA-C75BD9D134A4}" type="pres">
      <dgm:prSet presAssocID="{36DFCD68-5CFF-413F-9AC4-15D9F3EC8A7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E9981C1-F30A-4C0E-84BE-D63A637868EA}" type="pres">
      <dgm:prSet presAssocID="{36DFCD68-5CFF-413F-9AC4-15D9F3EC8A7D}" presName="parentRect" presStyleLbl="alignNode1" presStyleIdx="6" presStyleCnt="7" custLinFactNeighborX="-19249" custLinFactNeighborY="-27832"/>
      <dgm:spPr/>
    </dgm:pt>
    <dgm:pt modelId="{ECECA8D5-3D5F-4651-B6BB-0CDA98BD6001}" type="pres">
      <dgm:prSet presAssocID="{36DFCD68-5CFF-413F-9AC4-15D9F3EC8A7D}" presName="adorn" presStyleLbl="fgAccFollowNode1" presStyleIdx="6" presStyleCnt="7" custLinFactNeighborX="-65564" custLinFactNeighborY="-21602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</dgm:ptLst>
  <dgm:cxnLst>
    <dgm:cxn modelId="{58DF1C15-0ECE-4B65-A2D9-A6AC088813D0}" srcId="{EDB65199-0265-40A3-B56B-433570BB9FDB}" destId="{2B9D955E-8844-4485-A2FA-345CC9600018}" srcOrd="0" destOrd="0" parTransId="{29CF198B-7D96-4AD3-AC8C-177137728D23}" sibTransId="{BCE4416A-24E5-4C77-A35B-E0614E0A79F2}"/>
    <dgm:cxn modelId="{118E4618-FBDF-4433-820E-25AEDF07EF10}" type="presOf" srcId="{764A0D3C-31EA-4468-AA90-1A3E42C6CBCE}" destId="{58FD20E8-6B41-4A79-B4D1-294C29B1FAFB}" srcOrd="0" destOrd="0" presId="urn:microsoft.com/office/officeart/2005/8/layout/bList2"/>
    <dgm:cxn modelId="{3241C834-FF5C-4E59-82B6-792A999DF6B7}" type="presOf" srcId="{D5231C25-2C6C-405F-8567-1B3C892A1F48}" destId="{C49F3937-6960-43A1-A544-36B09508FFBC}" srcOrd="0" destOrd="0" presId="urn:microsoft.com/office/officeart/2005/8/layout/bList2"/>
    <dgm:cxn modelId="{42AA0F36-92E1-4407-83CE-54D09315C8A9}" type="presOf" srcId="{BCE4416A-24E5-4C77-A35B-E0614E0A79F2}" destId="{C01333A5-7EE8-488B-9BE9-199B95B0C6C7}" srcOrd="0" destOrd="0" presId="urn:microsoft.com/office/officeart/2005/8/layout/bList2"/>
    <dgm:cxn modelId="{56AC253B-1031-4711-BD29-6E1EB342DC6D}" type="presOf" srcId="{587BDA68-C48F-4FD0-85E2-031F84CB33F5}" destId="{01B20F2E-99EC-49E2-B913-89E145C96A61}" srcOrd="1" destOrd="0" presId="urn:microsoft.com/office/officeart/2005/8/layout/bList2"/>
    <dgm:cxn modelId="{BAA9CF3C-A7E7-4B26-9C84-037082AA7E3D}" type="presOf" srcId="{587BDA68-C48F-4FD0-85E2-031F84CB33F5}" destId="{7132CECD-E1A3-4AA0-B68E-0EC7A8106164}" srcOrd="0" destOrd="0" presId="urn:microsoft.com/office/officeart/2005/8/layout/bList2"/>
    <dgm:cxn modelId="{9683945C-01A8-41FC-A2E1-E809BB958FA5}" srcId="{EDB65199-0265-40A3-B56B-433570BB9FDB}" destId="{764A0D3C-31EA-4468-AA90-1A3E42C6CBCE}" srcOrd="5" destOrd="0" parTransId="{6A9CDDE2-DC9D-4E42-B054-320770B9229D}" sibTransId="{CBAE1920-500D-43B7-9F07-5CBEC28B8C4E}"/>
    <dgm:cxn modelId="{1CC5DC64-4198-457D-85F5-4EDFACF391CE}" type="presOf" srcId="{75DF72C9-8B30-4129-AC58-FABE88C46111}" destId="{280A1B76-261C-46E3-9646-5A5DDB57B939}" srcOrd="1" destOrd="0" presId="urn:microsoft.com/office/officeart/2005/8/layout/bList2"/>
    <dgm:cxn modelId="{C0E6DE69-DCE2-4E18-B03E-A0169CDCBBC1}" type="presOf" srcId="{E277B695-D1A4-4446-87F0-84A30F3152BA}" destId="{A74FC0E4-1A92-49D6-A4FC-1C535E2DDCFE}" srcOrd="1" destOrd="0" presId="urn:microsoft.com/office/officeart/2005/8/layout/bList2"/>
    <dgm:cxn modelId="{9BE6AC6C-35A0-48F0-B4D7-B474B2A21091}" type="presOf" srcId="{75DF72C9-8B30-4129-AC58-FABE88C46111}" destId="{04690885-5273-421D-805D-881CAB80E279}" srcOrd="0" destOrd="0" presId="urn:microsoft.com/office/officeart/2005/8/layout/bList2"/>
    <dgm:cxn modelId="{A0D9B64D-B4EB-414B-97EA-3A035032134E}" type="presOf" srcId="{2B9D955E-8844-4485-A2FA-345CC9600018}" destId="{CC36D176-28BF-4666-B589-B0EFBF1CE67E}" srcOrd="1" destOrd="0" presId="urn:microsoft.com/office/officeart/2005/8/layout/bList2"/>
    <dgm:cxn modelId="{55056B78-6A35-4DD4-AAFA-007AAD400088}" type="presOf" srcId="{EDB65199-0265-40A3-B56B-433570BB9FDB}" destId="{758FC257-7E53-4208-B7E1-048D9120ECC7}" srcOrd="0" destOrd="0" presId="urn:microsoft.com/office/officeart/2005/8/layout/bList2"/>
    <dgm:cxn modelId="{90F72B7C-8102-4BB2-A3F6-8C5A739CE2CE}" type="presOf" srcId="{764A0D3C-31EA-4468-AA90-1A3E42C6CBCE}" destId="{56CD10F4-7D38-4696-9DCE-AB01FA9C621C}" srcOrd="1" destOrd="0" presId="urn:microsoft.com/office/officeart/2005/8/layout/bList2"/>
    <dgm:cxn modelId="{C5E6C583-EB9B-43C7-B08A-F5ACB0C64CDE}" srcId="{EDB65199-0265-40A3-B56B-433570BB9FDB}" destId="{75DF72C9-8B30-4129-AC58-FABE88C46111}" srcOrd="1" destOrd="0" parTransId="{AE9279B3-6339-47FA-B48E-0F399D64E0E9}" sibTransId="{D5231C25-2C6C-405F-8567-1B3C892A1F48}"/>
    <dgm:cxn modelId="{90A4DB96-0A28-4B2B-8689-9B169B3133F5}" srcId="{EDB65199-0265-40A3-B56B-433570BB9FDB}" destId="{36DFCD68-5CFF-413F-9AC4-15D9F3EC8A7D}" srcOrd="6" destOrd="0" parTransId="{BF0936F3-4BDA-48C2-8B7F-30894B3E41D2}" sibTransId="{DC1FF5BF-DB00-48FB-A14D-8754ECAC8E58}"/>
    <dgm:cxn modelId="{C560C998-1E6E-488C-B472-9A718D2A67C4}" type="presOf" srcId="{E277B695-D1A4-4446-87F0-84A30F3152BA}" destId="{3D8F36B1-579D-484C-BBCC-FEEE5A637C6C}" srcOrd="0" destOrd="0" presId="urn:microsoft.com/office/officeart/2005/8/layout/bList2"/>
    <dgm:cxn modelId="{64BC50A5-3416-4BC3-B63C-21429828E67A}" type="presOf" srcId="{36DFCD68-5CFF-413F-9AC4-15D9F3EC8A7D}" destId="{DD1111DB-AC37-439B-81DA-C75BD9D134A4}" srcOrd="0" destOrd="0" presId="urn:microsoft.com/office/officeart/2005/8/layout/bList2"/>
    <dgm:cxn modelId="{F22BD5BA-A0DB-4E0D-BC7F-FA16BBF6052E}" type="presOf" srcId="{61A94CA4-1C32-419F-BCAE-56621F851083}" destId="{67B2316A-FE26-425D-8B2F-B84EB5318430}" srcOrd="0" destOrd="0" presId="urn:microsoft.com/office/officeart/2005/8/layout/bList2"/>
    <dgm:cxn modelId="{BBDB76BD-E149-4BAC-AEBF-C21FEAA05261}" type="presOf" srcId="{4B27800E-3459-4AAF-BA10-A9DB2933CB0C}" destId="{DFC894BF-4969-4357-A403-BAC01F13DA02}" srcOrd="0" destOrd="0" presId="urn:microsoft.com/office/officeart/2005/8/layout/bList2"/>
    <dgm:cxn modelId="{CACC34C9-EBCC-48A2-BC5D-690BC83CE723}" type="presOf" srcId="{E835618E-7950-4E1B-B6C1-A64C1BC943C7}" destId="{14F6FDD9-D90E-49C8-879E-9F1B1F8FA3DC}" srcOrd="0" destOrd="0" presId="urn:microsoft.com/office/officeart/2005/8/layout/bList2"/>
    <dgm:cxn modelId="{65F49ACA-3824-44CB-AF6F-82E55E5231FF}" srcId="{EDB65199-0265-40A3-B56B-433570BB9FDB}" destId="{61A94CA4-1C32-419F-BCAE-56621F851083}" srcOrd="4" destOrd="0" parTransId="{890341E9-FE66-413C-AB64-BBEA074A0CD9}" sibTransId="{E835618E-7950-4E1B-B6C1-A64C1BC943C7}"/>
    <dgm:cxn modelId="{8CB85FD7-38DF-49A1-AF41-3D505443EEE7}" srcId="{EDB65199-0265-40A3-B56B-433570BB9FDB}" destId="{E277B695-D1A4-4446-87F0-84A30F3152BA}" srcOrd="3" destOrd="0" parTransId="{9C4A0D43-7C6C-4A13-8F8D-316708501CDB}" sibTransId="{4B27800E-3459-4AAF-BA10-A9DB2933CB0C}"/>
    <dgm:cxn modelId="{30A282DB-42A6-48A5-AE47-8366C8847C09}" type="presOf" srcId="{61A94CA4-1C32-419F-BCAE-56621F851083}" destId="{E74AC40D-5F52-44FB-BAD7-3D3384D92B17}" srcOrd="1" destOrd="0" presId="urn:microsoft.com/office/officeart/2005/8/layout/bList2"/>
    <dgm:cxn modelId="{7206E3DF-0307-4BAF-A343-900A0A18F4C2}" type="presOf" srcId="{36DFCD68-5CFF-413F-9AC4-15D9F3EC8A7D}" destId="{8E9981C1-F30A-4C0E-84BE-D63A637868EA}" srcOrd="1" destOrd="0" presId="urn:microsoft.com/office/officeart/2005/8/layout/bList2"/>
    <dgm:cxn modelId="{524C12E6-8CF0-49A2-A3E5-4064D1D0BF53}" type="presOf" srcId="{CBAE1920-500D-43B7-9F07-5CBEC28B8C4E}" destId="{F685D66B-F611-4BFD-B345-CD071E942E2B}" srcOrd="0" destOrd="0" presId="urn:microsoft.com/office/officeart/2005/8/layout/bList2"/>
    <dgm:cxn modelId="{0DAD15F1-FDB5-447F-80E2-C3D854DE0E53}" type="presOf" srcId="{C3DA47D4-A8DA-45AB-BAC6-8A7FBFA84B6B}" destId="{3A1760CB-39A7-4474-8020-AC41F227FBA2}" srcOrd="0" destOrd="0" presId="urn:microsoft.com/office/officeart/2005/8/layout/bList2"/>
    <dgm:cxn modelId="{2CD349F3-2363-4FA4-AD08-5389435B379E}" type="presOf" srcId="{2B9D955E-8844-4485-A2FA-345CC9600018}" destId="{5168D25F-F435-4543-B9CA-C30FF68D13CC}" srcOrd="0" destOrd="0" presId="urn:microsoft.com/office/officeart/2005/8/layout/bList2"/>
    <dgm:cxn modelId="{22B565F9-BCD8-4526-AA1F-71D3D36CD449}" srcId="{EDB65199-0265-40A3-B56B-433570BB9FDB}" destId="{587BDA68-C48F-4FD0-85E2-031F84CB33F5}" srcOrd="2" destOrd="0" parTransId="{4680C74B-32E5-454E-A10A-8A920350AE55}" sibTransId="{C3DA47D4-A8DA-45AB-BAC6-8A7FBFA84B6B}"/>
    <dgm:cxn modelId="{CDCE63FB-1803-46EE-BCCA-08A58C44579A}" type="presParOf" srcId="{758FC257-7E53-4208-B7E1-048D9120ECC7}" destId="{24ACB4E4-531E-45B8-9476-278CC41450D0}" srcOrd="0" destOrd="0" presId="urn:microsoft.com/office/officeart/2005/8/layout/bList2"/>
    <dgm:cxn modelId="{6AB0E114-A0B5-4E47-AEBC-E681D2D859B2}" type="presParOf" srcId="{24ACB4E4-531E-45B8-9476-278CC41450D0}" destId="{F8B709DE-2F9A-40FF-83DA-7A12A0DB132B}" srcOrd="0" destOrd="0" presId="urn:microsoft.com/office/officeart/2005/8/layout/bList2"/>
    <dgm:cxn modelId="{C854C769-B5AA-4321-8C50-FB965CBB8108}" type="presParOf" srcId="{24ACB4E4-531E-45B8-9476-278CC41450D0}" destId="{5168D25F-F435-4543-B9CA-C30FF68D13CC}" srcOrd="1" destOrd="0" presId="urn:microsoft.com/office/officeart/2005/8/layout/bList2"/>
    <dgm:cxn modelId="{706E3F53-2D39-44B5-A65C-AEAC3E9FDDDE}" type="presParOf" srcId="{24ACB4E4-531E-45B8-9476-278CC41450D0}" destId="{CC36D176-28BF-4666-B589-B0EFBF1CE67E}" srcOrd="2" destOrd="0" presId="urn:microsoft.com/office/officeart/2005/8/layout/bList2"/>
    <dgm:cxn modelId="{E19BA098-891B-4DAA-AE50-B8F0503D5DA8}" type="presParOf" srcId="{24ACB4E4-531E-45B8-9476-278CC41450D0}" destId="{B46DD9E2-B9BD-41C2-9EB3-847550E19879}" srcOrd="3" destOrd="0" presId="urn:microsoft.com/office/officeart/2005/8/layout/bList2"/>
    <dgm:cxn modelId="{638785C1-73ED-43CD-9693-25AF07808D32}" type="presParOf" srcId="{758FC257-7E53-4208-B7E1-048D9120ECC7}" destId="{C01333A5-7EE8-488B-9BE9-199B95B0C6C7}" srcOrd="1" destOrd="0" presId="urn:microsoft.com/office/officeart/2005/8/layout/bList2"/>
    <dgm:cxn modelId="{7A358E55-2995-4379-BFAF-5FBD07DABBE1}" type="presParOf" srcId="{758FC257-7E53-4208-B7E1-048D9120ECC7}" destId="{EBB27BD5-112E-433C-8030-66F174BE23D8}" srcOrd="2" destOrd="0" presId="urn:microsoft.com/office/officeart/2005/8/layout/bList2"/>
    <dgm:cxn modelId="{1520D889-7BFD-4705-99D5-2317EF19B5B6}" type="presParOf" srcId="{EBB27BD5-112E-433C-8030-66F174BE23D8}" destId="{D13DC4AE-6424-464C-A35D-D76C52DB7BAF}" srcOrd="0" destOrd="0" presId="urn:microsoft.com/office/officeart/2005/8/layout/bList2"/>
    <dgm:cxn modelId="{68DA663C-2DCD-48A3-94AC-423AF52A7FFB}" type="presParOf" srcId="{EBB27BD5-112E-433C-8030-66F174BE23D8}" destId="{04690885-5273-421D-805D-881CAB80E279}" srcOrd="1" destOrd="0" presId="urn:microsoft.com/office/officeart/2005/8/layout/bList2"/>
    <dgm:cxn modelId="{9A7C117C-0311-41A9-A8FF-F026120E8E40}" type="presParOf" srcId="{EBB27BD5-112E-433C-8030-66F174BE23D8}" destId="{280A1B76-261C-46E3-9646-5A5DDB57B939}" srcOrd="2" destOrd="0" presId="urn:microsoft.com/office/officeart/2005/8/layout/bList2"/>
    <dgm:cxn modelId="{F48B7AB5-451B-49ED-BE68-0961C7AD9513}" type="presParOf" srcId="{EBB27BD5-112E-433C-8030-66F174BE23D8}" destId="{2B21145E-64ED-4EDB-BE40-207E649FF485}" srcOrd="3" destOrd="0" presId="urn:microsoft.com/office/officeart/2005/8/layout/bList2"/>
    <dgm:cxn modelId="{48048262-C12F-4BD8-98DC-C67B4E49B9D1}" type="presParOf" srcId="{758FC257-7E53-4208-B7E1-048D9120ECC7}" destId="{C49F3937-6960-43A1-A544-36B09508FFBC}" srcOrd="3" destOrd="0" presId="urn:microsoft.com/office/officeart/2005/8/layout/bList2"/>
    <dgm:cxn modelId="{E007EEE8-F85C-4E14-98F5-0195D806EF4E}" type="presParOf" srcId="{758FC257-7E53-4208-B7E1-048D9120ECC7}" destId="{B92BE09F-E0D7-4EFC-B75E-E4FC4872891A}" srcOrd="4" destOrd="0" presId="urn:microsoft.com/office/officeart/2005/8/layout/bList2"/>
    <dgm:cxn modelId="{4FADB408-98E3-45DA-B0B4-42A923F9442F}" type="presParOf" srcId="{B92BE09F-E0D7-4EFC-B75E-E4FC4872891A}" destId="{D60B8121-C37C-485B-BF61-9CB56E6FD337}" srcOrd="0" destOrd="0" presId="urn:microsoft.com/office/officeart/2005/8/layout/bList2"/>
    <dgm:cxn modelId="{728CEFA5-F4B8-4F74-A91C-139F2A5E666A}" type="presParOf" srcId="{B92BE09F-E0D7-4EFC-B75E-E4FC4872891A}" destId="{7132CECD-E1A3-4AA0-B68E-0EC7A8106164}" srcOrd="1" destOrd="0" presId="urn:microsoft.com/office/officeart/2005/8/layout/bList2"/>
    <dgm:cxn modelId="{D2B11CAD-C48F-4129-A221-3274BB8992C5}" type="presParOf" srcId="{B92BE09F-E0D7-4EFC-B75E-E4FC4872891A}" destId="{01B20F2E-99EC-49E2-B913-89E145C96A61}" srcOrd="2" destOrd="0" presId="urn:microsoft.com/office/officeart/2005/8/layout/bList2"/>
    <dgm:cxn modelId="{A756693B-1DF0-4268-B4DE-93E7E47EF32C}" type="presParOf" srcId="{B92BE09F-E0D7-4EFC-B75E-E4FC4872891A}" destId="{4F743D74-5B18-4D8E-930D-E5C360436F97}" srcOrd="3" destOrd="0" presId="urn:microsoft.com/office/officeart/2005/8/layout/bList2"/>
    <dgm:cxn modelId="{8520FBAD-3C61-45A7-B7DB-077C8786BDA2}" type="presParOf" srcId="{758FC257-7E53-4208-B7E1-048D9120ECC7}" destId="{3A1760CB-39A7-4474-8020-AC41F227FBA2}" srcOrd="5" destOrd="0" presId="urn:microsoft.com/office/officeart/2005/8/layout/bList2"/>
    <dgm:cxn modelId="{48FBDB93-D38D-439C-ADCE-4D5D4DC5610D}" type="presParOf" srcId="{758FC257-7E53-4208-B7E1-048D9120ECC7}" destId="{27814E02-FD0A-44DD-8C56-9E3FC050EEC3}" srcOrd="6" destOrd="0" presId="urn:microsoft.com/office/officeart/2005/8/layout/bList2"/>
    <dgm:cxn modelId="{1C7519F9-DECD-49AC-9CF8-D78E9D28111B}" type="presParOf" srcId="{27814E02-FD0A-44DD-8C56-9E3FC050EEC3}" destId="{EB3C3459-733D-428C-A1CD-B594A5E3A076}" srcOrd="0" destOrd="0" presId="urn:microsoft.com/office/officeart/2005/8/layout/bList2"/>
    <dgm:cxn modelId="{6E982520-9AEE-4828-A37D-2928BC769011}" type="presParOf" srcId="{27814E02-FD0A-44DD-8C56-9E3FC050EEC3}" destId="{3D8F36B1-579D-484C-BBCC-FEEE5A637C6C}" srcOrd="1" destOrd="0" presId="urn:microsoft.com/office/officeart/2005/8/layout/bList2"/>
    <dgm:cxn modelId="{32B67822-B6B6-4A00-BE7C-7F6BAF1C052C}" type="presParOf" srcId="{27814E02-FD0A-44DD-8C56-9E3FC050EEC3}" destId="{A74FC0E4-1A92-49D6-A4FC-1C535E2DDCFE}" srcOrd="2" destOrd="0" presId="urn:microsoft.com/office/officeart/2005/8/layout/bList2"/>
    <dgm:cxn modelId="{87A2971C-78D5-4641-A56C-59F4C0A10869}" type="presParOf" srcId="{27814E02-FD0A-44DD-8C56-9E3FC050EEC3}" destId="{7DB2D964-3576-48B5-98C3-0744F652D69F}" srcOrd="3" destOrd="0" presId="urn:microsoft.com/office/officeart/2005/8/layout/bList2"/>
    <dgm:cxn modelId="{838A6511-A23D-4705-AF7B-7C8BC459F740}" type="presParOf" srcId="{758FC257-7E53-4208-B7E1-048D9120ECC7}" destId="{DFC894BF-4969-4357-A403-BAC01F13DA02}" srcOrd="7" destOrd="0" presId="urn:microsoft.com/office/officeart/2005/8/layout/bList2"/>
    <dgm:cxn modelId="{DC8436B5-419B-4A20-A37A-4239C738AADC}" type="presParOf" srcId="{758FC257-7E53-4208-B7E1-048D9120ECC7}" destId="{FFF24C33-43A2-4341-B713-B0E561FC33D0}" srcOrd="8" destOrd="0" presId="urn:microsoft.com/office/officeart/2005/8/layout/bList2"/>
    <dgm:cxn modelId="{50F97100-1A5A-4314-8902-6C0AA05995E0}" type="presParOf" srcId="{FFF24C33-43A2-4341-B713-B0E561FC33D0}" destId="{54E35138-5289-48A3-BA90-9D485F8F0D2D}" srcOrd="0" destOrd="0" presId="urn:microsoft.com/office/officeart/2005/8/layout/bList2"/>
    <dgm:cxn modelId="{3DB7FF32-1081-4B24-AFB9-46AD4DB9C3CB}" type="presParOf" srcId="{FFF24C33-43A2-4341-B713-B0E561FC33D0}" destId="{67B2316A-FE26-425D-8B2F-B84EB5318430}" srcOrd="1" destOrd="0" presId="urn:microsoft.com/office/officeart/2005/8/layout/bList2"/>
    <dgm:cxn modelId="{0E42417F-077B-483D-9BD8-CD99653A5FA0}" type="presParOf" srcId="{FFF24C33-43A2-4341-B713-B0E561FC33D0}" destId="{E74AC40D-5F52-44FB-BAD7-3D3384D92B17}" srcOrd="2" destOrd="0" presId="urn:microsoft.com/office/officeart/2005/8/layout/bList2"/>
    <dgm:cxn modelId="{01C75E5F-CDF3-4BF2-BCC6-8231CC111B8F}" type="presParOf" srcId="{FFF24C33-43A2-4341-B713-B0E561FC33D0}" destId="{B8FDBBD2-E2A8-448D-8795-0668E6BFD400}" srcOrd="3" destOrd="0" presId="urn:microsoft.com/office/officeart/2005/8/layout/bList2"/>
    <dgm:cxn modelId="{A81F8D7D-E8D5-41C9-97A9-932DED67C8EC}" type="presParOf" srcId="{758FC257-7E53-4208-B7E1-048D9120ECC7}" destId="{14F6FDD9-D90E-49C8-879E-9F1B1F8FA3DC}" srcOrd="9" destOrd="0" presId="urn:microsoft.com/office/officeart/2005/8/layout/bList2"/>
    <dgm:cxn modelId="{1159A3D2-4B96-4455-8AA2-6F42F3C93076}" type="presParOf" srcId="{758FC257-7E53-4208-B7E1-048D9120ECC7}" destId="{65BB74FA-8E6A-4912-A1B0-CC08F358C789}" srcOrd="10" destOrd="0" presId="urn:microsoft.com/office/officeart/2005/8/layout/bList2"/>
    <dgm:cxn modelId="{FCE768E3-290C-440F-9189-B586AF8F0D48}" type="presParOf" srcId="{65BB74FA-8E6A-4912-A1B0-CC08F358C789}" destId="{97E7A06D-3AF1-4CD8-A0AB-4BED211426D9}" srcOrd="0" destOrd="0" presId="urn:microsoft.com/office/officeart/2005/8/layout/bList2"/>
    <dgm:cxn modelId="{3801016E-8118-49B0-BA2A-4C37CCD7300F}" type="presParOf" srcId="{65BB74FA-8E6A-4912-A1B0-CC08F358C789}" destId="{58FD20E8-6B41-4A79-B4D1-294C29B1FAFB}" srcOrd="1" destOrd="0" presId="urn:microsoft.com/office/officeart/2005/8/layout/bList2"/>
    <dgm:cxn modelId="{4E3E41CB-2902-49CC-B458-EE13FC936E59}" type="presParOf" srcId="{65BB74FA-8E6A-4912-A1B0-CC08F358C789}" destId="{56CD10F4-7D38-4696-9DCE-AB01FA9C621C}" srcOrd="2" destOrd="0" presId="urn:microsoft.com/office/officeart/2005/8/layout/bList2"/>
    <dgm:cxn modelId="{B2C46912-D878-46A2-90D7-AA788C2CAD10}" type="presParOf" srcId="{65BB74FA-8E6A-4912-A1B0-CC08F358C789}" destId="{BC6E457A-D413-430C-B47D-D7856AA40EE0}" srcOrd="3" destOrd="0" presId="urn:microsoft.com/office/officeart/2005/8/layout/bList2"/>
    <dgm:cxn modelId="{F580E6FD-65A0-4409-A22D-429F9681AA66}" type="presParOf" srcId="{758FC257-7E53-4208-B7E1-048D9120ECC7}" destId="{F685D66B-F611-4BFD-B345-CD071E942E2B}" srcOrd="11" destOrd="0" presId="urn:microsoft.com/office/officeart/2005/8/layout/bList2"/>
    <dgm:cxn modelId="{98C422B7-1AB8-49F1-9697-D448A0057803}" type="presParOf" srcId="{758FC257-7E53-4208-B7E1-048D9120ECC7}" destId="{665F06A3-4148-45DA-A6B2-D4600AF8D1E9}" srcOrd="12" destOrd="0" presId="urn:microsoft.com/office/officeart/2005/8/layout/bList2"/>
    <dgm:cxn modelId="{C67FF95F-B367-4C21-82BC-45BC0EAD5220}" type="presParOf" srcId="{665F06A3-4148-45DA-A6B2-D4600AF8D1E9}" destId="{9ACA3EE8-23C1-477E-BDEB-ADD180634514}" srcOrd="0" destOrd="0" presId="urn:microsoft.com/office/officeart/2005/8/layout/bList2"/>
    <dgm:cxn modelId="{70F77F1A-DEF0-474B-A802-FA214CD50AE2}" type="presParOf" srcId="{665F06A3-4148-45DA-A6B2-D4600AF8D1E9}" destId="{DD1111DB-AC37-439B-81DA-C75BD9D134A4}" srcOrd="1" destOrd="0" presId="urn:microsoft.com/office/officeart/2005/8/layout/bList2"/>
    <dgm:cxn modelId="{2F2C81A6-E340-4646-AE9A-7AEC30B034D2}" type="presParOf" srcId="{665F06A3-4148-45DA-A6B2-D4600AF8D1E9}" destId="{8E9981C1-F30A-4C0E-84BE-D63A637868EA}" srcOrd="2" destOrd="0" presId="urn:microsoft.com/office/officeart/2005/8/layout/bList2"/>
    <dgm:cxn modelId="{F415A52B-88C0-4492-9C51-D27DE8328C46}" type="presParOf" srcId="{665F06A3-4148-45DA-A6B2-D4600AF8D1E9}" destId="{ECECA8D5-3D5F-4651-B6BB-0CDA98BD6001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8B40CD-0349-4729-AD74-4B9C7516B79D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06461A2-054F-46C1-9170-0CD112727100}">
      <dgm:prSet phldrT="[Text]"/>
      <dgm:spPr/>
      <dgm:t>
        <a:bodyPr/>
        <a:lstStyle/>
        <a:p>
          <a:pPr rtl="1">
            <a:buFont typeface="Arial" panose="020B0604020202020204" pitchFamily="34" charset="0"/>
            <a:buChar char="-"/>
          </a:pPr>
          <a:r>
            <a:rPr lang="ar-KW" b="0">
              <a:cs typeface="mohammad bold art 1" pitchFamily="2" charset="-78"/>
            </a:rPr>
            <a:t>الاستدامة المؤسسية </a:t>
          </a:r>
          <a:endParaRPr lang="en-US" b="0">
            <a:cs typeface="mohammad bold art 1" pitchFamily="2" charset="-78"/>
          </a:endParaRPr>
        </a:p>
      </dgm:t>
    </dgm:pt>
    <dgm:pt modelId="{88A2135F-6215-45B4-961E-BF881CA115BA}" type="parTrans" cxnId="{9877978B-C152-4534-ACFA-42F0D6D8BCC9}">
      <dgm:prSet/>
      <dgm:spPr/>
      <dgm:t>
        <a:bodyPr/>
        <a:lstStyle/>
        <a:p>
          <a:endParaRPr lang="en-US"/>
        </a:p>
      </dgm:t>
    </dgm:pt>
    <dgm:pt modelId="{B75DAE26-1D6E-469F-8121-DCD915DC5DE8}" type="sibTrans" cxnId="{9877978B-C152-4534-ACFA-42F0D6D8BCC9}">
      <dgm:prSet/>
      <dgm:spPr/>
      <dgm:t>
        <a:bodyPr/>
        <a:lstStyle/>
        <a:p>
          <a:endParaRPr lang="en-US"/>
        </a:p>
      </dgm:t>
    </dgm:pt>
    <dgm:pt modelId="{3B9417A6-2DCC-44DE-A379-31700D89F5B0}">
      <dgm:prSet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b="0">
              <a:cs typeface="mohammad bold art 1" pitchFamily="2" charset="-78"/>
            </a:rPr>
            <a:t>حوكمة مؤسسية</a:t>
          </a:r>
          <a:endParaRPr lang="en-US" b="0">
            <a:cs typeface="mohammad bold art 1" pitchFamily="2" charset="-78"/>
          </a:endParaRPr>
        </a:p>
      </dgm:t>
    </dgm:pt>
    <dgm:pt modelId="{6BFEF4A6-7C4D-4750-A9CD-A5EBDC1FF132}" type="parTrans" cxnId="{78DEECC9-10D9-4CD2-B9CC-96B4E1AA0E1E}">
      <dgm:prSet/>
      <dgm:spPr/>
      <dgm:t>
        <a:bodyPr/>
        <a:lstStyle/>
        <a:p>
          <a:endParaRPr lang="en-US"/>
        </a:p>
      </dgm:t>
    </dgm:pt>
    <dgm:pt modelId="{BF9C9E94-0E86-4C32-A45A-0F89210BA819}" type="sibTrans" cxnId="{78DEECC9-10D9-4CD2-B9CC-96B4E1AA0E1E}">
      <dgm:prSet/>
      <dgm:spPr/>
      <dgm:t>
        <a:bodyPr/>
        <a:lstStyle/>
        <a:p>
          <a:endParaRPr lang="en-US"/>
        </a:p>
      </dgm:t>
    </dgm:pt>
    <dgm:pt modelId="{08CE4B33-55B4-4711-A4A4-7D943AD1077E}">
      <dgm:prSet/>
      <dgm:spPr/>
      <dgm:t>
        <a:bodyPr/>
        <a:lstStyle/>
        <a:p>
          <a:pPr rtl="1">
            <a:buFont typeface="Wingdings" panose="05000000000000000000" pitchFamily="2" charset="2"/>
            <a:buChar char=""/>
          </a:pPr>
          <a:r>
            <a:rPr lang="ar-KW" b="0" dirty="0">
              <a:cs typeface="mohammad bold art 1" pitchFamily="2" charset="-78"/>
            </a:rPr>
            <a:t>تطوير الأداء وإدارة المخاطر</a:t>
          </a:r>
          <a:endParaRPr lang="en-US" b="0" dirty="0">
            <a:cs typeface="mohammad bold art 1" pitchFamily="2" charset="-78"/>
          </a:endParaRPr>
        </a:p>
      </dgm:t>
    </dgm:pt>
    <dgm:pt modelId="{4596E130-856D-44CD-93BB-A6033767D46A}" type="parTrans" cxnId="{6DE88667-F8B8-4CC6-B80F-58B957224BA2}">
      <dgm:prSet/>
      <dgm:spPr/>
      <dgm:t>
        <a:bodyPr/>
        <a:lstStyle/>
        <a:p>
          <a:endParaRPr lang="en-US"/>
        </a:p>
      </dgm:t>
    </dgm:pt>
    <dgm:pt modelId="{E8FDCEAB-DE7E-451D-AA9E-981BCE104019}" type="sibTrans" cxnId="{6DE88667-F8B8-4CC6-B80F-58B957224BA2}">
      <dgm:prSet/>
      <dgm:spPr/>
      <dgm:t>
        <a:bodyPr/>
        <a:lstStyle/>
        <a:p>
          <a:endParaRPr lang="en-US"/>
        </a:p>
      </dgm:t>
    </dgm:pt>
    <dgm:pt modelId="{973D3F76-6519-4B80-BC55-E27FB60E9784}">
      <dgm:prSet/>
      <dgm:spPr/>
      <dgm:t>
        <a:bodyPr/>
        <a:lstStyle/>
        <a:p>
          <a:pPr rtl="1">
            <a:buFont typeface="Wingdings" panose="05000000000000000000" pitchFamily="2" charset="2"/>
            <a:buChar char=""/>
          </a:pPr>
          <a:r>
            <a:rPr lang="ar-KW" b="0" dirty="0">
              <a:cs typeface="mohammad bold art 1" pitchFamily="2" charset="-78"/>
            </a:rPr>
            <a:t>تحول رقمي</a:t>
          </a:r>
          <a:endParaRPr lang="en-US" b="0" dirty="0">
            <a:cs typeface="mohammad bold art 1" pitchFamily="2" charset="-78"/>
          </a:endParaRPr>
        </a:p>
      </dgm:t>
    </dgm:pt>
    <dgm:pt modelId="{E34A30C6-A02B-4998-A23E-FC639A291AA7}" type="parTrans" cxnId="{FC7C8893-D5B6-4747-A48D-D871A7A30024}">
      <dgm:prSet/>
      <dgm:spPr/>
      <dgm:t>
        <a:bodyPr/>
        <a:lstStyle/>
        <a:p>
          <a:endParaRPr lang="en-US"/>
        </a:p>
      </dgm:t>
    </dgm:pt>
    <dgm:pt modelId="{F1159855-1CBE-4E0A-8DD0-C3531D00C711}" type="sibTrans" cxnId="{FC7C8893-D5B6-4747-A48D-D871A7A30024}">
      <dgm:prSet/>
      <dgm:spPr/>
      <dgm:t>
        <a:bodyPr/>
        <a:lstStyle/>
        <a:p>
          <a:endParaRPr lang="en-US"/>
        </a:p>
      </dgm:t>
    </dgm:pt>
    <dgm:pt modelId="{995E22DF-59BA-46DF-A226-DC0BB6443F1F}">
      <dgm:prSet/>
      <dgm:spPr/>
      <dgm:t>
        <a:bodyPr/>
        <a:lstStyle/>
        <a:p>
          <a:pPr rtl="1">
            <a:buFont typeface="Arial" panose="020B0604020202020204" pitchFamily="34" charset="0"/>
            <a:buChar char="-"/>
          </a:pPr>
          <a:r>
            <a:rPr lang="ar-KW" b="0" dirty="0">
              <a:cs typeface="mohammad bold art 1" pitchFamily="2" charset="-78"/>
            </a:rPr>
            <a:t>استدامة قطاع أنشطة الأوراق المالية</a:t>
          </a:r>
          <a:endParaRPr lang="en-US" b="0" dirty="0">
            <a:cs typeface="mohammad bold art 1" pitchFamily="2" charset="-78"/>
          </a:endParaRPr>
        </a:p>
      </dgm:t>
    </dgm:pt>
    <dgm:pt modelId="{66E51FDB-A626-4218-8EB3-25E8968720E4}" type="parTrans" cxnId="{4882A114-8DB4-4231-9EF4-89E5A07164EF}">
      <dgm:prSet/>
      <dgm:spPr/>
      <dgm:t>
        <a:bodyPr/>
        <a:lstStyle/>
        <a:p>
          <a:endParaRPr lang="en-US"/>
        </a:p>
      </dgm:t>
    </dgm:pt>
    <dgm:pt modelId="{0A9B4A4C-B92D-4BEC-AE59-EC86BA713896}" type="sibTrans" cxnId="{4882A114-8DB4-4231-9EF4-89E5A07164EF}">
      <dgm:prSet/>
      <dgm:spPr/>
      <dgm:t>
        <a:bodyPr/>
        <a:lstStyle/>
        <a:p>
          <a:endParaRPr lang="en-US"/>
        </a:p>
      </dgm:t>
    </dgm:pt>
    <dgm:pt modelId="{0BFB312C-BC19-41AF-A6BA-DE47F636E7F6}">
      <dgm:prSet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b="0" dirty="0">
              <a:cs typeface="mohammad bold art 1" pitchFamily="2" charset="-78"/>
            </a:rPr>
            <a:t>حوكمة الشركات</a:t>
          </a:r>
          <a:endParaRPr lang="en-US" b="0" dirty="0">
            <a:cs typeface="mohammad bold art 1" pitchFamily="2" charset="-78"/>
          </a:endParaRPr>
        </a:p>
      </dgm:t>
    </dgm:pt>
    <dgm:pt modelId="{D3F23870-86AB-4D53-84D2-AACBC5F86BBE}" type="parTrans" cxnId="{DD19BFB7-994E-4FCA-A84D-A93C74E25BC1}">
      <dgm:prSet/>
      <dgm:spPr/>
      <dgm:t>
        <a:bodyPr/>
        <a:lstStyle/>
        <a:p>
          <a:endParaRPr lang="en-US"/>
        </a:p>
      </dgm:t>
    </dgm:pt>
    <dgm:pt modelId="{2B202103-5CA1-407D-9C47-788E7A0CBC81}" type="sibTrans" cxnId="{DD19BFB7-994E-4FCA-A84D-A93C74E25BC1}">
      <dgm:prSet/>
      <dgm:spPr/>
      <dgm:t>
        <a:bodyPr/>
        <a:lstStyle/>
        <a:p>
          <a:endParaRPr lang="en-US"/>
        </a:p>
      </dgm:t>
    </dgm:pt>
    <dgm:pt modelId="{5E594D99-3702-4F6F-8F45-784FC26EABE9}">
      <dgm:prSet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b="0" dirty="0">
              <a:cs typeface="mohammad bold art 1" pitchFamily="2" charset="-78"/>
            </a:rPr>
            <a:t>توجهات تأهيلية وتقنية</a:t>
          </a:r>
          <a:endParaRPr lang="en-US" b="0" dirty="0">
            <a:cs typeface="mohammad bold art 1" pitchFamily="2" charset="-78"/>
          </a:endParaRPr>
        </a:p>
      </dgm:t>
    </dgm:pt>
    <dgm:pt modelId="{9E561BF4-64C7-441F-9624-C697DC3C1D7E}" type="parTrans" cxnId="{6BD8F84D-B68D-46FB-93F3-222EE029F247}">
      <dgm:prSet/>
      <dgm:spPr/>
      <dgm:t>
        <a:bodyPr/>
        <a:lstStyle/>
        <a:p>
          <a:endParaRPr lang="en-US"/>
        </a:p>
      </dgm:t>
    </dgm:pt>
    <dgm:pt modelId="{F4BA9CAF-5A87-48A3-BC11-22F91C341BDC}" type="sibTrans" cxnId="{6BD8F84D-B68D-46FB-93F3-222EE029F247}">
      <dgm:prSet/>
      <dgm:spPr/>
      <dgm:t>
        <a:bodyPr/>
        <a:lstStyle/>
        <a:p>
          <a:endParaRPr lang="en-US"/>
        </a:p>
      </dgm:t>
    </dgm:pt>
    <dgm:pt modelId="{6D187F11-9ACE-4832-8A36-0653F1A8A43F}">
      <dgm:prSet/>
      <dgm:spPr/>
      <dgm:t>
        <a:bodyPr/>
        <a:lstStyle/>
        <a:p>
          <a:pPr rtl="1">
            <a:buFont typeface="Arial" panose="020B0604020202020204" pitchFamily="34" charset="0"/>
            <a:buChar char="-"/>
          </a:pPr>
          <a:r>
            <a:rPr lang="ar-KW" b="0">
              <a:cs typeface="mohammad bold art 1" pitchFamily="2" charset="-78"/>
            </a:rPr>
            <a:t>الاستدامة المجتمعية والبيئية </a:t>
          </a:r>
          <a:endParaRPr lang="en-US" b="0">
            <a:cs typeface="mohammad bold art 1" pitchFamily="2" charset="-78"/>
          </a:endParaRPr>
        </a:p>
      </dgm:t>
    </dgm:pt>
    <dgm:pt modelId="{B819378B-72D1-420C-81EB-AD5DC6AF1EBE}" type="parTrans" cxnId="{FD53AA8F-9121-45C3-83C6-7110D83EEDB8}">
      <dgm:prSet/>
      <dgm:spPr/>
      <dgm:t>
        <a:bodyPr/>
        <a:lstStyle/>
        <a:p>
          <a:endParaRPr lang="en-US"/>
        </a:p>
      </dgm:t>
    </dgm:pt>
    <dgm:pt modelId="{E0566B84-6DB6-43A7-AE09-5653022D01BF}" type="sibTrans" cxnId="{FD53AA8F-9121-45C3-83C6-7110D83EEDB8}">
      <dgm:prSet/>
      <dgm:spPr/>
      <dgm:t>
        <a:bodyPr/>
        <a:lstStyle/>
        <a:p>
          <a:endParaRPr lang="en-US"/>
        </a:p>
      </dgm:t>
    </dgm:pt>
    <dgm:pt modelId="{39C364AC-8DA3-49D9-A5F5-FABD0D9CF2D2}">
      <dgm:prSet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b="0">
              <a:cs typeface="mohammad bold art 1" pitchFamily="2" charset="-78"/>
            </a:rPr>
            <a:t>تطوير الصناعة المالية والإسلامية</a:t>
          </a:r>
          <a:endParaRPr lang="en-US" b="0">
            <a:cs typeface="mohammad bold art 1" pitchFamily="2" charset="-78"/>
          </a:endParaRPr>
        </a:p>
      </dgm:t>
    </dgm:pt>
    <dgm:pt modelId="{E697A41F-8418-44C6-BBC0-7355BC853041}" type="parTrans" cxnId="{088021ED-2B12-4689-A4BF-377F27C05882}">
      <dgm:prSet/>
      <dgm:spPr/>
      <dgm:t>
        <a:bodyPr/>
        <a:lstStyle/>
        <a:p>
          <a:endParaRPr lang="en-US"/>
        </a:p>
      </dgm:t>
    </dgm:pt>
    <dgm:pt modelId="{616D9A9E-DB99-407C-B588-BD21F6DECDDA}" type="sibTrans" cxnId="{088021ED-2B12-4689-A4BF-377F27C05882}">
      <dgm:prSet/>
      <dgm:spPr/>
      <dgm:t>
        <a:bodyPr/>
        <a:lstStyle/>
        <a:p>
          <a:endParaRPr lang="en-US"/>
        </a:p>
      </dgm:t>
    </dgm:pt>
    <dgm:pt modelId="{E2625921-7A18-437D-9319-47053A5E6177}">
      <dgm:prSet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b="0">
              <a:cs typeface="mohammad bold art 1" pitchFamily="2" charset="-78"/>
            </a:rPr>
            <a:t>تعزيز الشمول المالي</a:t>
          </a:r>
          <a:endParaRPr lang="en-US" b="0">
            <a:cs typeface="mohammad bold art 1" pitchFamily="2" charset="-78"/>
          </a:endParaRPr>
        </a:p>
      </dgm:t>
    </dgm:pt>
    <dgm:pt modelId="{55053529-3294-44FB-B5E7-D8FBBA26632A}" type="parTrans" cxnId="{22A7CD8D-A8F3-456F-854F-C1F398B07BA9}">
      <dgm:prSet/>
      <dgm:spPr/>
      <dgm:t>
        <a:bodyPr/>
        <a:lstStyle/>
        <a:p>
          <a:endParaRPr lang="en-US"/>
        </a:p>
      </dgm:t>
    </dgm:pt>
    <dgm:pt modelId="{70172CCB-333A-49E7-8222-5A7D840442C3}" type="sibTrans" cxnId="{22A7CD8D-A8F3-456F-854F-C1F398B07BA9}">
      <dgm:prSet/>
      <dgm:spPr/>
      <dgm:t>
        <a:bodyPr/>
        <a:lstStyle/>
        <a:p>
          <a:endParaRPr lang="en-US"/>
        </a:p>
      </dgm:t>
    </dgm:pt>
    <dgm:pt modelId="{6B6C122C-0243-4E6F-BE7F-2CFA7C64ABCD}">
      <dgm:prSet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ar-KW" b="0" dirty="0">
              <a:cs typeface="mohammad bold art 1" pitchFamily="2" charset="-78"/>
            </a:rPr>
            <a:t>تأهيل حديثي التخرج</a:t>
          </a:r>
          <a:endParaRPr lang="en-US" b="0" dirty="0">
            <a:cs typeface="mohammad bold art 1" pitchFamily="2" charset="-78"/>
          </a:endParaRPr>
        </a:p>
      </dgm:t>
    </dgm:pt>
    <dgm:pt modelId="{089BA7B6-B8D6-432C-8C97-20004DC32A51}" type="parTrans" cxnId="{68B96460-2FDA-43AF-9037-43E697A43650}">
      <dgm:prSet/>
      <dgm:spPr/>
      <dgm:t>
        <a:bodyPr/>
        <a:lstStyle/>
        <a:p>
          <a:endParaRPr lang="en-US"/>
        </a:p>
      </dgm:t>
    </dgm:pt>
    <dgm:pt modelId="{E32C1D6C-AB52-474D-8E34-320430F1FDFF}" type="sibTrans" cxnId="{68B96460-2FDA-43AF-9037-43E697A43650}">
      <dgm:prSet/>
      <dgm:spPr/>
      <dgm:t>
        <a:bodyPr/>
        <a:lstStyle/>
        <a:p>
          <a:endParaRPr lang="en-US"/>
        </a:p>
      </dgm:t>
    </dgm:pt>
    <dgm:pt modelId="{D2A90266-FFAA-40BB-81EA-22767272D01B}" type="pres">
      <dgm:prSet presAssocID="{1F8B40CD-0349-4729-AD74-4B9C7516B79D}" presName="theList" presStyleCnt="0">
        <dgm:presLayoutVars>
          <dgm:dir/>
          <dgm:animLvl val="lvl"/>
          <dgm:resizeHandles val="exact"/>
        </dgm:presLayoutVars>
      </dgm:prSet>
      <dgm:spPr/>
    </dgm:pt>
    <dgm:pt modelId="{98C8F70C-9839-440C-BBE0-489A92713E5A}" type="pres">
      <dgm:prSet presAssocID="{506461A2-054F-46C1-9170-0CD112727100}" presName="compNode" presStyleCnt="0"/>
      <dgm:spPr/>
    </dgm:pt>
    <dgm:pt modelId="{44502766-E57C-4581-9FFD-19B850C4029B}" type="pres">
      <dgm:prSet presAssocID="{506461A2-054F-46C1-9170-0CD112727100}" presName="aNode" presStyleLbl="bgShp" presStyleIdx="0" presStyleCnt="3"/>
      <dgm:spPr/>
    </dgm:pt>
    <dgm:pt modelId="{CFF8721E-3999-48A9-8B13-DF063838A1FD}" type="pres">
      <dgm:prSet presAssocID="{506461A2-054F-46C1-9170-0CD112727100}" presName="textNode" presStyleLbl="bgShp" presStyleIdx="0" presStyleCnt="3"/>
      <dgm:spPr/>
    </dgm:pt>
    <dgm:pt modelId="{7EC16D84-DC77-4E53-9D87-1895381E4551}" type="pres">
      <dgm:prSet presAssocID="{506461A2-054F-46C1-9170-0CD112727100}" presName="compChildNode" presStyleCnt="0"/>
      <dgm:spPr/>
    </dgm:pt>
    <dgm:pt modelId="{9C89E77C-17A7-48A8-84D4-D9B049ABF422}" type="pres">
      <dgm:prSet presAssocID="{506461A2-054F-46C1-9170-0CD112727100}" presName="theInnerList" presStyleCnt="0"/>
      <dgm:spPr/>
    </dgm:pt>
    <dgm:pt modelId="{A77D1377-A52D-491B-BE49-BE2958DF49D4}" type="pres">
      <dgm:prSet presAssocID="{3B9417A6-2DCC-44DE-A379-31700D89F5B0}" presName="childNode" presStyleLbl="node1" presStyleIdx="0" presStyleCnt="8">
        <dgm:presLayoutVars>
          <dgm:bulletEnabled val="1"/>
        </dgm:presLayoutVars>
      </dgm:prSet>
      <dgm:spPr/>
    </dgm:pt>
    <dgm:pt modelId="{366C797A-8DF5-4A43-AAD5-89656BB3A3FF}" type="pres">
      <dgm:prSet presAssocID="{3B9417A6-2DCC-44DE-A379-31700D89F5B0}" presName="aSpace2" presStyleCnt="0"/>
      <dgm:spPr/>
    </dgm:pt>
    <dgm:pt modelId="{909C2FEC-1F1A-47D6-ADD0-DAC8D1D6CE9E}" type="pres">
      <dgm:prSet presAssocID="{08CE4B33-55B4-4711-A4A4-7D943AD1077E}" presName="childNode" presStyleLbl="node1" presStyleIdx="1" presStyleCnt="8">
        <dgm:presLayoutVars>
          <dgm:bulletEnabled val="1"/>
        </dgm:presLayoutVars>
      </dgm:prSet>
      <dgm:spPr/>
    </dgm:pt>
    <dgm:pt modelId="{8ABAABF2-DE38-442A-BFE0-693A0B95168A}" type="pres">
      <dgm:prSet presAssocID="{08CE4B33-55B4-4711-A4A4-7D943AD1077E}" presName="aSpace2" presStyleCnt="0"/>
      <dgm:spPr/>
    </dgm:pt>
    <dgm:pt modelId="{C5AD9DFD-5B56-49B5-907A-6EE4635324B4}" type="pres">
      <dgm:prSet presAssocID="{973D3F76-6519-4B80-BC55-E27FB60E9784}" presName="childNode" presStyleLbl="node1" presStyleIdx="2" presStyleCnt="8">
        <dgm:presLayoutVars>
          <dgm:bulletEnabled val="1"/>
        </dgm:presLayoutVars>
      </dgm:prSet>
      <dgm:spPr/>
    </dgm:pt>
    <dgm:pt modelId="{9BA992B3-6334-4CD6-8DCD-D4673DBDF37B}" type="pres">
      <dgm:prSet presAssocID="{506461A2-054F-46C1-9170-0CD112727100}" presName="aSpace" presStyleCnt="0"/>
      <dgm:spPr/>
    </dgm:pt>
    <dgm:pt modelId="{9F7A0ED5-4BFE-4A35-92AF-585E57D54289}" type="pres">
      <dgm:prSet presAssocID="{995E22DF-59BA-46DF-A226-DC0BB6443F1F}" presName="compNode" presStyleCnt="0"/>
      <dgm:spPr/>
    </dgm:pt>
    <dgm:pt modelId="{657C42BA-23BF-4657-8833-E39A1E9873C4}" type="pres">
      <dgm:prSet presAssocID="{995E22DF-59BA-46DF-A226-DC0BB6443F1F}" presName="aNode" presStyleLbl="bgShp" presStyleIdx="1" presStyleCnt="3"/>
      <dgm:spPr/>
    </dgm:pt>
    <dgm:pt modelId="{CA23E642-DFAC-483F-A3A8-F33458790537}" type="pres">
      <dgm:prSet presAssocID="{995E22DF-59BA-46DF-A226-DC0BB6443F1F}" presName="textNode" presStyleLbl="bgShp" presStyleIdx="1" presStyleCnt="3"/>
      <dgm:spPr/>
    </dgm:pt>
    <dgm:pt modelId="{BFCAFD04-7EA8-4BB6-968B-147FDBA52680}" type="pres">
      <dgm:prSet presAssocID="{995E22DF-59BA-46DF-A226-DC0BB6443F1F}" presName="compChildNode" presStyleCnt="0"/>
      <dgm:spPr/>
    </dgm:pt>
    <dgm:pt modelId="{7C2A7123-C20B-4B8A-BD20-6A72BEEBAA68}" type="pres">
      <dgm:prSet presAssocID="{995E22DF-59BA-46DF-A226-DC0BB6443F1F}" presName="theInnerList" presStyleCnt="0"/>
      <dgm:spPr/>
    </dgm:pt>
    <dgm:pt modelId="{972E7E4F-0DA0-4213-B491-4B24CBF7F9A5}" type="pres">
      <dgm:prSet presAssocID="{0BFB312C-BC19-41AF-A6BA-DE47F636E7F6}" presName="childNode" presStyleLbl="node1" presStyleIdx="3" presStyleCnt="8">
        <dgm:presLayoutVars>
          <dgm:bulletEnabled val="1"/>
        </dgm:presLayoutVars>
      </dgm:prSet>
      <dgm:spPr/>
    </dgm:pt>
    <dgm:pt modelId="{D5929E4A-E849-4559-B0F8-175015B87A7E}" type="pres">
      <dgm:prSet presAssocID="{0BFB312C-BC19-41AF-A6BA-DE47F636E7F6}" presName="aSpace2" presStyleCnt="0"/>
      <dgm:spPr/>
    </dgm:pt>
    <dgm:pt modelId="{454D0299-B5F2-46E7-9B04-48E7C55D1453}" type="pres">
      <dgm:prSet presAssocID="{5E594D99-3702-4F6F-8F45-784FC26EABE9}" presName="childNode" presStyleLbl="node1" presStyleIdx="4" presStyleCnt="8">
        <dgm:presLayoutVars>
          <dgm:bulletEnabled val="1"/>
        </dgm:presLayoutVars>
      </dgm:prSet>
      <dgm:spPr/>
    </dgm:pt>
    <dgm:pt modelId="{2755C316-DB90-4635-9BC1-43218C9796F3}" type="pres">
      <dgm:prSet presAssocID="{995E22DF-59BA-46DF-A226-DC0BB6443F1F}" presName="aSpace" presStyleCnt="0"/>
      <dgm:spPr/>
    </dgm:pt>
    <dgm:pt modelId="{FB12F568-6555-467D-B28D-2E570E25B0DD}" type="pres">
      <dgm:prSet presAssocID="{6D187F11-9ACE-4832-8A36-0653F1A8A43F}" presName="compNode" presStyleCnt="0"/>
      <dgm:spPr/>
    </dgm:pt>
    <dgm:pt modelId="{48268087-AA38-494E-9A1F-32B33BB4AC6E}" type="pres">
      <dgm:prSet presAssocID="{6D187F11-9ACE-4832-8A36-0653F1A8A43F}" presName="aNode" presStyleLbl="bgShp" presStyleIdx="2" presStyleCnt="3"/>
      <dgm:spPr/>
    </dgm:pt>
    <dgm:pt modelId="{E789C1B1-79B3-45DC-B7E6-4EC53638CD67}" type="pres">
      <dgm:prSet presAssocID="{6D187F11-9ACE-4832-8A36-0653F1A8A43F}" presName="textNode" presStyleLbl="bgShp" presStyleIdx="2" presStyleCnt="3"/>
      <dgm:spPr/>
    </dgm:pt>
    <dgm:pt modelId="{80F8A65B-0B0B-4E45-89FB-EA455A350D03}" type="pres">
      <dgm:prSet presAssocID="{6D187F11-9ACE-4832-8A36-0653F1A8A43F}" presName="compChildNode" presStyleCnt="0"/>
      <dgm:spPr/>
    </dgm:pt>
    <dgm:pt modelId="{950BEEE8-5EEA-47F5-A135-F0DA4012F750}" type="pres">
      <dgm:prSet presAssocID="{6D187F11-9ACE-4832-8A36-0653F1A8A43F}" presName="theInnerList" presStyleCnt="0"/>
      <dgm:spPr/>
    </dgm:pt>
    <dgm:pt modelId="{DB93F43D-38EB-47F2-B102-AFF659F4ACED}" type="pres">
      <dgm:prSet presAssocID="{39C364AC-8DA3-49D9-A5F5-FABD0D9CF2D2}" presName="childNode" presStyleLbl="node1" presStyleIdx="5" presStyleCnt="8">
        <dgm:presLayoutVars>
          <dgm:bulletEnabled val="1"/>
        </dgm:presLayoutVars>
      </dgm:prSet>
      <dgm:spPr/>
    </dgm:pt>
    <dgm:pt modelId="{321EC229-6EBC-4797-8467-44893907D757}" type="pres">
      <dgm:prSet presAssocID="{39C364AC-8DA3-49D9-A5F5-FABD0D9CF2D2}" presName="aSpace2" presStyleCnt="0"/>
      <dgm:spPr/>
    </dgm:pt>
    <dgm:pt modelId="{4C2198B5-1EE0-419F-B564-3C0617F4BEB7}" type="pres">
      <dgm:prSet presAssocID="{E2625921-7A18-437D-9319-47053A5E6177}" presName="childNode" presStyleLbl="node1" presStyleIdx="6" presStyleCnt="8">
        <dgm:presLayoutVars>
          <dgm:bulletEnabled val="1"/>
        </dgm:presLayoutVars>
      </dgm:prSet>
      <dgm:spPr/>
    </dgm:pt>
    <dgm:pt modelId="{43E48D69-6E3F-46A1-AD8F-F9EFFC902884}" type="pres">
      <dgm:prSet presAssocID="{E2625921-7A18-437D-9319-47053A5E6177}" presName="aSpace2" presStyleCnt="0"/>
      <dgm:spPr/>
    </dgm:pt>
    <dgm:pt modelId="{A7C7EC77-BDCA-4F0F-9A46-37B62D02300A}" type="pres">
      <dgm:prSet presAssocID="{6B6C122C-0243-4E6F-BE7F-2CFA7C64ABCD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4065F710-4361-458E-969A-4EDEF5AE2577}" type="presOf" srcId="{5E594D99-3702-4F6F-8F45-784FC26EABE9}" destId="{454D0299-B5F2-46E7-9B04-48E7C55D1453}" srcOrd="0" destOrd="0" presId="urn:microsoft.com/office/officeart/2005/8/layout/lProcess2"/>
    <dgm:cxn modelId="{4882A114-8DB4-4231-9EF4-89E5A07164EF}" srcId="{1F8B40CD-0349-4729-AD74-4B9C7516B79D}" destId="{995E22DF-59BA-46DF-A226-DC0BB6443F1F}" srcOrd="1" destOrd="0" parTransId="{66E51FDB-A626-4218-8EB3-25E8968720E4}" sibTransId="{0A9B4A4C-B92D-4BEC-AE59-EC86BA713896}"/>
    <dgm:cxn modelId="{0A97F235-2F0A-4F39-BEDE-ABE8F6B16BDB}" type="presOf" srcId="{506461A2-054F-46C1-9170-0CD112727100}" destId="{44502766-E57C-4581-9FFD-19B850C4029B}" srcOrd="0" destOrd="0" presId="urn:microsoft.com/office/officeart/2005/8/layout/lProcess2"/>
    <dgm:cxn modelId="{88BED739-BF8E-40D3-8C7B-3E8267B48341}" type="presOf" srcId="{6B6C122C-0243-4E6F-BE7F-2CFA7C64ABCD}" destId="{A7C7EC77-BDCA-4F0F-9A46-37B62D02300A}" srcOrd="0" destOrd="0" presId="urn:microsoft.com/office/officeart/2005/8/layout/lProcess2"/>
    <dgm:cxn modelId="{68B96460-2FDA-43AF-9037-43E697A43650}" srcId="{6D187F11-9ACE-4832-8A36-0653F1A8A43F}" destId="{6B6C122C-0243-4E6F-BE7F-2CFA7C64ABCD}" srcOrd="2" destOrd="0" parTransId="{089BA7B6-B8D6-432C-8C97-20004DC32A51}" sibTransId="{E32C1D6C-AB52-474D-8E34-320430F1FDFF}"/>
    <dgm:cxn modelId="{6DE88667-F8B8-4CC6-B80F-58B957224BA2}" srcId="{506461A2-054F-46C1-9170-0CD112727100}" destId="{08CE4B33-55B4-4711-A4A4-7D943AD1077E}" srcOrd="1" destOrd="0" parTransId="{4596E130-856D-44CD-93BB-A6033767D46A}" sibTransId="{E8FDCEAB-DE7E-451D-AA9E-981BCE104019}"/>
    <dgm:cxn modelId="{FF44764B-984F-4DCB-9C35-B8A19C55052F}" type="presOf" srcId="{973D3F76-6519-4B80-BC55-E27FB60E9784}" destId="{C5AD9DFD-5B56-49B5-907A-6EE4635324B4}" srcOrd="0" destOrd="0" presId="urn:microsoft.com/office/officeart/2005/8/layout/lProcess2"/>
    <dgm:cxn modelId="{6BD8F84D-B68D-46FB-93F3-222EE029F247}" srcId="{995E22DF-59BA-46DF-A226-DC0BB6443F1F}" destId="{5E594D99-3702-4F6F-8F45-784FC26EABE9}" srcOrd="1" destOrd="0" parTransId="{9E561BF4-64C7-441F-9624-C697DC3C1D7E}" sibTransId="{F4BA9CAF-5A87-48A3-BC11-22F91C341BDC}"/>
    <dgm:cxn modelId="{F8C08676-A369-4382-9F92-4E6445326BB2}" type="presOf" srcId="{1F8B40CD-0349-4729-AD74-4B9C7516B79D}" destId="{D2A90266-FFAA-40BB-81EA-22767272D01B}" srcOrd="0" destOrd="0" presId="urn:microsoft.com/office/officeart/2005/8/layout/lProcess2"/>
    <dgm:cxn modelId="{23834D7C-779B-47C3-A699-0DBA861C5444}" type="presOf" srcId="{0BFB312C-BC19-41AF-A6BA-DE47F636E7F6}" destId="{972E7E4F-0DA0-4213-B491-4B24CBF7F9A5}" srcOrd="0" destOrd="0" presId="urn:microsoft.com/office/officeart/2005/8/layout/lProcess2"/>
    <dgm:cxn modelId="{9877978B-C152-4534-ACFA-42F0D6D8BCC9}" srcId="{1F8B40CD-0349-4729-AD74-4B9C7516B79D}" destId="{506461A2-054F-46C1-9170-0CD112727100}" srcOrd="0" destOrd="0" parTransId="{88A2135F-6215-45B4-961E-BF881CA115BA}" sibTransId="{B75DAE26-1D6E-469F-8121-DCD915DC5DE8}"/>
    <dgm:cxn modelId="{22A7CD8D-A8F3-456F-854F-C1F398B07BA9}" srcId="{6D187F11-9ACE-4832-8A36-0653F1A8A43F}" destId="{E2625921-7A18-437D-9319-47053A5E6177}" srcOrd="1" destOrd="0" parTransId="{55053529-3294-44FB-B5E7-D8FBBA26632A}" sibTransId="{70172CCB-333A-49E7-8222-5A7D840442C3}"/>
    <dgm:cxn modelId="{FD53AA8F-9121-45C3-83C6-7110D83EEDB8}" srcId="{1F8B40CD-0349-4729-AD74-4B9C7516B79D}" destId="{6D187F11-9ACE-4832-8A36-0653F1A8A43F}" srcOrd="2" destOrd="0" parTransId="{B819378B-72D1-420C-81EB-AD5DC6AF1EBE}" sibTransId="{E0566B84-6DB6-43A7-AE09-5653022D01BF}"/>
    <dgm:cxn modelId="{FC7C8893-D5B6-4747-A48D-D871A7A30024}" srcId="{506461A2-054F-46C1-9170-0CD112727100}" destId="{973D3F76-6519-4B80-BC55-E27FB60E9784}" srcOrd="2" destOrd="0" parTransId="{E34A30C6-A02B-4998-A23E-FC639A291AA7}" sibTransId="{F1159855-1CBE-4E0A-8DD0-C3531D00C711}"/>
    <dgm:cxn modelId="{77A82298-9FC2-4658-95F5-057D6D7E9B27}" type="presOf" srcId="{08CE4B33-55B4-4711-A4A4-7D943AD1077E}" destId="{909C2FEC-1F1A-47D6-ADD0-DAC8D1D6CE9E}" srcOrd="0" destOrd="0" presId="urn:microsoft.com/office/officeart/2005/8/layout/lProcess2"/>
    <dgm:cxn modelId="{192B009B-91B5-425E-81EA-C34E4DB59E31}" type="presOf" srcId="{39C364AC-8DA3-49D9-A5F5-FABD0D9CF2D2}" destId="{DB93F43D-38EB-47F2-B102-AFF659F4ACED}" srcOrd="0" destOrd="0" presId="urn:microsoft.com/office/officeart/2005/8/layout/lProcess2"/>
    <dgm:cxn modelId="{CEE188B5-3018-4FCC-B58A-EEB9158D0483}" type="presOf" srcId="{6D187F11-9ACE-4832-8A36-0653F1A8A43F}" destId="{E789C1B1-79B3-45DC-B7E6-4EC53638CD67}" srcOrd="1" destOrd="0" presId="urn:microsoft.com/office/officeart/2005/8/layout/lProcess2"/>
    <dgm:cxn modelId="{C53A93B6-ACE0-4852-B770-C44EA1A346CF}" type="presOf" srcId="{E2625921-7A18-437D-9319-47053A5E6177}" destId="{4C2198B5-1EE0-419F-B564-3C0617F4BEB7}" srcOrd="0" destOrd="0" presId="urn:microsoft.com/office/officeart/2005/8/layout/lProcess2"/>
    <dgm:cxn modelId="{EB34EDB6-825D-4BD9-B10B-0377F80EFE69}" type="presOf" srcId="{995E22DF-59BA-46DF-A226-DC0BB6443F1F}" destId="{CA23E642-DFAC-483F-A3A8-F33458790537}" srcOrd="1" destOrd="0" presId="urn:microsoft.com/office/officeart/2005/8/layout/lProcess2"/>
    <dgm:cxn modelId="{DD19BFB7-994E-4FCA-A84D-A93C74E25BC1}" srcId="{995E22DF-59BA-46DF-A226-DC0BB6443F1F}" destId="{0BFB312C-BC19-41AF-A6BA-DE47F636E7F6}" srcOrd="0" destOrd="0" parTransId="{D3F23870-86AB-4D53-84D2-AACBC5F86BBE}" sibTransId="{2B202103-5CA1-407D-9C47-788E7A0CBC81}"/>
    <dgm:cxn modelId="{78DEECC9-10D9-4CD2-B9CC-96B4E1AA0E1E}" srcId="{506461A2-054F-46C1-9170-0CD112727100}" destId="{3B9417A6-2DCC-44DE-A379-31700D89F5B0}" srcOrd="0" destOrd="0" parTransId="{6BFEF4A6-7C4D-4750-A9CD-A5EBDC1FF132}" sibTransId="{BF9C9E94-0E86-4C32-A45A-0F89210BA819}"/>
    <dgm:cxn modelId="{BF11A6CA-A3BD-48B5-B664-947153E41941}" type="presOf" srcId="{506461A2-054F-46C1-9170-0CD112727100}" destId="{CFF8721E-3999-48A9-8B13-DF063838A1FD}" srcOrd="1" destOrd="0" presId="urn:microsoft.com/office/officeart/2005/8/layout/lProcess2"/>
    <dgm:cxn modelId="{7D7B97E1-70DD-497A-8F5A-E2960A19763D}" type="presOf" srcId="{995E22DF-59BA-46DF-A226-DC0BB6443F1F}" destId="{657C42BA-23BF-4657-8833-E39A1E9873C4}" srcOrd="0" destOrd="0" presId="urn:microsoft.com/office/officeart/2005/8/layout/lProcess2"/>
    <dgm:cxn modelId="{2EDCBFE6-8DB9-4313-8B23-DDC02A68F244}" type="presOf" srcId="{6D187F11-9ACE-4832-8A36-0653F1A8A43F}" destId="{48268087-AA38-494E-9A1F-32B33BB4AC6E}" srcOrd="0" destOrd="0" presId="urn:microsoft.com/office/officeart/2005/8/layout/lProcess2"/>
    <dgm:cxn modelId="{088021ED-2B12-4689-A4BF-377F27C05882}" srcId="{6D187F11-9ACE-4832-8A36-0653F1A8A43F}" destId="{39C364AC-8DA3-49D9-A5F5-FABD0D9CF2D2}" srcOrd="0" destOrd="0" parTransId="{E697A41F-8418-44C6-BBC0-7355BC853041}" sibTransId="{616D9A9E-DB99-407C-B588-BD21F6DECDDA}"/>
    <dgm:cxn modelId="{84EE65F9-9B20-45E2-B02F-517E71C97845}" type="presOf" srcId="{3B9417A6-2DCC-44DE-A379-31700D89F5B0}" destId="{A77D1377-A52D-491B-BE49-BE2958DF49D4}" srcOrd="0" destOrd="0" presId="urn:microsoft.com/office/officeart/2005/8/layout/lProcess2"/>
    <dgm:cxn modelId="{2B18FCB6-592D-488A-8EC4-112C71D899CF}" type="presParOf" srcId="{D2A90266-FFAA-40BB-81EA-22767272D01B}" destId="{98C8F70C-9839-440C-BBE0-489A92713E5A}" srcOrd="0" destOrd="0" presId="urn:microsoft.com/office/officeart/2005/8/layout/lProcess2"/>
    <dgm:cxn modelId="{B3C2F19E-07D7-47C5-AE1E-52CA3EC5FA61}" type="presParOf" srcId="{98C8F70C-9839-440C-BBE0-489A92713E5A}" destId="{44502766-E57C-4581-9FFD-19B850C4029B}" srcOrd="0" destOrd="0" presId="urn:microsoft.com/office/officeart/2005/8/layout/lProcess2"/>
    <dgm:cxn modelId="{265BB38D-4B43-4964-BE1B-CCD37D13F527}" type="presParOf" srcId="{98C8F70C-9839-440C-BBE0-489A92713E5A}" destId="{CFF8721E-3999-48A9-8B13-DF063838A1FD}" srcOrd="1" destOrd="0" presId="urn:microsoft.com/office/officeart/2005/8/layout/lProcess2"/>
    <dgm:cxn modelId="{5D7579B6-2A3C-4E19-81EA-21A1AC7562CF}" type="presParOf" srcId="{98C8F70C-9839-440C-BBE0-489A92713E5A}" destId="{7EC16D84-DC77-4E53-9D87-1895381E4551}" srcOrd="2" destOrd="0" presId="urn:microsoft.com/office/officeart/2005/8/layout/lProcess2"/>
    <dgm:cxn modelId="{39A4E5A6-AE43-4FB6-B9F7-EB4D535506E5}" type="presParOf" srcId="{7EC16D84-DC77-4E53-9D87-1895381E4551}" destId="{9C89E77C-17A7-48A8-84D4-D9B049ABF422}" srcOrd="0" destOrd="0" presId="urn:microsoft.com/office/officeart/2005/8/layout/lProcess2"/>
    <dgm:cxn modelId="{FB53090C-0CFC-43D8-ABCF-2E923F43C151}" type="presParOf" srcId="{9C89E77C-17A7-48A8-84D4-D9B049ABF422}" destId="{A77D1377-A52D-491B-BE49-BE2958DF49D4}" srcOrd="0" destOrd="0" presId="urn:microsoft.com/office/officeart/2005/8/layout/lProcess2"/>
    <dgm:cxn modelId="{27DF1EDB-CE53-4D14-9A81-116A1F683333}" type="presParOf" srcId="{9C89E77C-17A7-48A8-84D4-D9B049ABF422}" destId="{366C797A-8DF5-4A43-AAD5-89656BB3A3FF}" srcOrd="1" destOrd="0" presId="urn:microsoft.com/office/officeart/2005/8/layout/lProcess2"/>
    <dgm:cxn modelId="{1640E6F7-E20B-4AC9-957F-FEB296BED9E6}" type="presParOf" srcId="{9C89E77C-17A7-48A8-84D4-D9B049ABF422}" destId="{909C2FEC-1F1A-47D6-ADD0-DAC8D1D6CE9E}" srcOrd="2" destOrd="0" presId="urn:microsoft.com/office/officeart/2005/8/layout/lProcess2"/>
    <dgm:cxn modelId="{374FD801-BDD6-4104-BCCE-2667726D01E8}" type="presParOf" srcId="{9C89E77C-17A7-48A8-84D4-D9B049ABF422}" destId="{8ABAABF2-DE38-442A-BFE0-693A0B95168A}" srcOrd="3" destOrd="0" presId="urn:microsoft.com/office/officeart/2005/8/layout/lProcess2"/>
    <dgm:cxn modelId="{32983C37-CD3D-49DC-B422-D25A4E899FB4}" type="presParOf" srcId="{9C89E77C-17A7-48A8-84D4-D9B049ABF422}" destId="{C5AD9DFD-5B56-49B5-907A-6EE4635324B4}" srcOrd="4" destOrd="0" presId="urn:microsoft.com/office/officeart/2005/8/layout/lProcess2"/>
    <dgm:cxn modelId="{E24488C2-2A96-42E8-BF2C-082E9BFC4373}" type="presParOf" srcId="{D2A90266-FFAA-40BB-81EA-22767272D01B}" destId="{9BA992B3-6334-4CD6-8DCD-D4673DBDF37B}" srcOrd="1" destOrd="0" presId="urn:microsoft.com/office/officeart/2005/8/layout/lProcess2"/>
    <dgm:cxn modelId="{96DFB6F2-CF87-4491-8DBE-72A628154B48}" type="presParOf" srcId="{D2A90266-FFAA-40BB-81EA-22767272D01B}" destId="{9F7A0ED5-4BFE-4A35-92AF-585E57D54289}" srcOrd="2" destOrd="0" presId="urn:microsoft.com/office/officeart/2005/8/layout/lProcess2"/>
    <dgm:cxn modelId="{F242E7F1-DCC7-4FCF-827E-AF4F2DC77992}" type="presParOf" srcId="{9F7A0ED5-4BFE-4A35-92AF-585E57D54289}" destId="{657C42BA-23BF-4657-8833-E39A1E9873C4}" srcOrd="0" destOrd="0" presId="urn:microsoft.com/office/officeart/2005/8/layout/lProcess2"/>
    <dgm:cxn modelId="{346C4422-5701-406E-85B4-59B5214A1CB1}" type="presParOf" srcId="{9F7A0ED5-4BFE-4A35-92AF-585E57D54289}" destId="{CA23E642-DFAC-483F-A3A8-F33458790537}" srcOrd="1" destOrd="0" presId="urn:microsoft.com/office/officeart/2005/8/layout/lProcess2"/>
    <dgm:cxn modelId="{33BF62FC-5969-4331-B658-EDF3298235B9}" type="presParOf" srcId="{9F7A0ED5-4BFE-4A35-92AF-585E57D54289}" destId="{BFCAFD04-7EA8-4BB6-968B-147FDBA52680}" srcOrd="2" destOrd="0" presId="urn:microsoft.com/office/officeart/2005/8/layout/lProcess2"/>
    <dgm:cxn modelId="{919ECA33-78F2-463C-96B0-78FA5F8D912B}" type="presParOf" srcId="{BFCAFD04-7EA8-4BB6-968B-147FDBA52680}" destId="{7C2A7123-C20B-4B8A-BD20-6A72BEEBAA68}" srcOrd="0" destOrd="0" presId="urn:microsoft.com/office/officeart/2005/8/layout/lProcess2"/>
    <dgm:cxn modelId="{B5CBC689-EB46-4561-A65D-79583C1A90B3}" type="presParOf" srcId="{7C2A7123-C20B-4B8A-BD20-6A72BEEBAA68}" destId="{972E7E4F-0DA0-4213-B491-4B24CBF7F9A5}" srcOrd="0" destOrd="0" presId="urn:microsoft.com/office/officeart/2005/8/layout/lProcess2"/>
    <dgm:cxn modelId="{C957306B-66EB-4777-B0AF-F5EE438E98A7}" type="presParOf" srcId="{7C2A7123-C20B-4B8A-BD20-6A72BEEBAA68}" destId="{D5929E4A-E849-4559-B0F8-175015B87A7E}" srcOrd="1" destOrd="0" presId="urn:microsoft.com/office/officeart/2005/8/layout/lProcess2"/>
    <dgm:cxn modelId="{32EBA155-4175-47C3-8A41-595EB5DE7E17}" type="presParOf" srcId="{7C2A7123-C20B-4B8A-BD20-6A72BEEBAA68}" destId="{454D0299-B5F2-46E7-9B04-48E7C55D1453}" srcOrd="2" destOrd="0" presId="urn:microsoft.com/office/officeart/2005/8/layout/lProcess2"/>
    <dgm:cxn modelId="{8B8E99C6-EDCA-48AC-9DA3-E52EB03D4148}" type="presParOf" srcId="{D2A90266-FFAA-40BB-81EA-22767272D01B}" destId="{2755C316-DB90-4635-9BC1-43218C9796F3}" srcOrd="3" destOrd="0" presId="urn:microsoft.com/office/officeart/2005/8/layout/lProcess2"/>
    <dgm:cxn modelId="{DD69F622-BA35-48E3-9A5D-8DC4567BCA4F}" type="presParOf" srcId="{D2A90266-FFAA-40BB-81EA-22767272D01B}" destId="{FB12F568-6555-467D-B28D-2E570E25B0DD}" srcOrd="4" destOrd="0" presId="urn:microsoft.com/office/officeart/2005/8/layout/lProcess2"/>
    <dgm:cxn modelId="{2EB2A17E-2F13-4749-94DA-38E4F694ED7C}" type="presParOf" srcId="{FB12F568-6555-467D-B28D-2E570E25B0DD}" destId="{48268087-AA38-494E-9A1F-32B33BB4AC6E}" srcOrd="0" destOrd="0" presId="urn:microsoft.com/office/officeart/2005/8/layout/lProcess2"/>
    <dgm:cxn modelId="{8BF0BEC7-282E-430B-B3EF-24A97298219C}" type="presParOf" srcId="{FB12F568-6555-467D-B28D-2E570E25B0DD}" destId="{E789C1B1-79B3-45DC-B7E6-4EC53638CD67}" srcOrd="1" destOrd="0" presId="urn:microsoft.com/office/officeart/2005/8/layout/lProcess2"/>
    <dgm:cxn modelId="{375AFC38-52B8-40ED-8935-A78B8F81D600}" type="presParOf" srcId="{FB12F568-6555-467D-B28D-2E570E25B0DD}" destId="{80F8A65B-0B0B-4E45-89FB-EA455A350D03}" srcOrd="2" destOrd="0" presId="urn:microsoft.com/office/officeart/2005/8/layout/lProcess2"/>
    <dgm:cxn modelId="{A3D8AF2A-4424-4586-8BB1-362B3EF3B7DC}" type="presParOf" srcId="{80F8A65B-0B0B-4E45-89FB-EA455A350D03}" destId="{950BEEE8-5EEA-47F5-A135-F0DA4012F750}" srcOrd="0" destOrd="0" presId="urn:microsoft.com/office/officeart/2005/8/layout/lProcess2"/>
    <dgm:cxn modelId="{85C5933D-F61B-433A-B027-D1BC40215782}" type="presParOf" srcId="{950BEEE8-5EEA-47F5-A135-F0DA4012F750}" destId="{DB93F43D-38EB-47F2-B102-AFF659F4ACED}" srcOrd="0" destOrd="0" presId="urn:microsoft.com/office/officeart/2005/8/layout/lProcess2"/>
    <dgm:cxn modelId="{5F52287C-FD74-4E9F-B7C3-3650D9E1A03A}" type="presParOf" srcId="{950BEEE8-5EEA-47F5-A135-F0DA4012F750}" destId="{321EC229-6EBC-4797-8467-44893907D757}" srcOrd="1" destOrd="0" presId="urn:microsoft.com/office/officeart/2005/8/layout/lProcess2"/>
    <dgm:cxn modelId="{E3E0116B-C03B-4E06-A0B5-40D3D8A98546}" type="presParOf" srcId="{950BEEE8-5EEA-47F5-A135-F0DA4012F750}" destId="{4C2198B5-1EE0-419F-B564-3C0617F4BEB7}" srcOrd="2" destOrd="0" presId="urn:microsoft.com/office/officeart/2005/8/layout/lProcess2"/>
    <dgm:cxn modelId="{D0172E23-4091-44AB-BC76-D1094476562E}" type="presParOf" srcId="{950BEEE8-5EEA-47F5-A135-F0DA4012F750}" destId="{43E48D69-6E3F-46A1-AD8F-F9EFFC902884}" srcOrd="3" destOrd="0" presId="urn:microsoft.com/office/officeart/2005/8/layout/lProcess2"/>
    <dgm:cxn modelId="{AAEAED1E-C1EF-4A4E-8BEF-B3F7ADC424D4}" type="presParOf" srcId="{950BEEE8-5EEA-47F5-A135-F0DA4012F750}" destId="{A7C7EC77-BDCA-4F0F-9A46-37B62D02300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6467F-2572-4ABF-B02F-E7C80D7418F6}">
      <dsp:nvSpPr>
        <dsp:cNvPr id="0" name=""/>
        <dsp:cNvSpPr/>
      </dsp:nvSpPr>
      <dsp:spPr>
        <a:xfrm>
          <a:off x="-23038" y="-369532"/>
          <a:ext cx="3053972" cy="306675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103CD-4540-4220-B297-58A240B67105}">
      <dsp:nvSpPr>
        <dsp:cNvPr id="0" name=""/>
        <dsp:cNvSpPr/>
      </dsp:nvSpPr>
      <dsp:spPr>
        <a:xfrm>
          <a:off x="849262" y="751912"/>
          <a:ext cx="1308769" cy="82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$80+ </a:t>
          </a:r>
          <a:r>
            <a:rPr lang="ar-KW" sz="3200" b="1" kern="1200" dirty="0"/>
            <a:t>تريليون</a:t>
          </a:r>
          <a:endParaRPr lang="en-US" sz="3200" kern="1200" dirty="0"/>
        </a:p>
      </dsp:txBody>
      <dsp:txXfrm>
        <a:off x="849262" y="751912"/>
        <a:ext cx="1308769" cy="829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959F0-26DD-483D-8ECF-0FB02285973D}">
      <dsp:nvSpPr>
        <dsp:cNvPr id="0" name=""/>
        <dsp:cNvSpPr/>
      </dsp:nvSpPr>
      <dsp:spPr>
        <a:xfrm>
          <a:off x="475680" y="-162332"/>
          <a:ext cx="2990998" cy="3224114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D4A2F-A4AC-410F-B38C-0A3F077DA1EE}">
      <dsp:nvSpPr>
        <dsp:cNvPr id="0" name=""/>
        <dsp:cNvSpPr/>
      </dsp:nvSpPr>
      <dsp:spPr>
        <a:xfrm>
          <a:off x="74631" y="3160532"/>
          <a:ext cx="3729793" cy="18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Global Market Capitalization – WFE </a:t>
          </a:r>
        </a:p>
      </dsp:txBody>
      <dsp:txXfrm>
        <a:off x="74631" y="3160532"/>
        <a:ext cx="3729793" cy="184131"/>
      </dsp:txXfrm>
    </dsp:sp>
    <dsp:sp modelId="{67872299-91DE-46C9-BA87-78408DAE86C3}">
      <dsp:nvSpPr>
        <dsp:cNvPr id="0" name=""/>
        <dsp:cNvSpPr/>
      </dsp:nvSpPr>
      <dsp:spPr>
        <a:xfrm>
          <a:off x="1136297" y="1003506"/>
          <a:ext cx="1669004" cy="89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$110 </a:t>
          </a:r>
          <a:r>
            <a:rPr lang="ar-KW" sz="3000" b="1" kern="1200" dirty="0"/>
            <a:t>تريليون</a:t>
          </a:r>
          <a:r>
            <a:rPr lang="en-US" sz="3000" b="1" kern="1200" dirty="0"/>
            <a:t> </a:t>
          </a:r>
          <a:endParaRPr lang="en-US" sz="3000" kern="1200" dirty="0"/>
        </a:p>
      </dsp:txBody>
      <dsp:txXfrm>
        <a:off x="1136297" y="1003506"/>
        <a:ext cx="1669004" cy="899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2B09-0106-4019-904A-DFDD5287AE7D}">
      <dsp:nvSpPr>
        <dsp:cNvPr id="0" name=""/>
        <dsp:cNvSpPr/>
      </dsp:nvSpPr>
      <dsp:spPr>
        <a:xfrm>
          <a:off x="6948639" y="765094"/>
          <a:ext cx="2026988" cy="202709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DE3C1-D05D-4470-8BB5-35E0FA5904AA}">
      <dsp:nvSpPr>
        <dsp:cNvPr id="0" name=""/>
        <dsp:cNvSpPr/>
      </dsp:nvSpPr>
      <dsp:spPr>
        <a:xfrm>
          <a:off x="7016437" y="832676"/>
          <a:ext cx="1892261" cy="189192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kern="1200" dirty="0">
              <a:cs typeface="mohammad bold art 1" pitchFamily="2" charset="-78"/>
            </a:rPr>
            <a:t>معلومة جوهرية</a:t>
          </a:r>
          <a:endParaRPr lang="en-US" sz="1800" kern="1200" dirty="0">
            <a:cs typeface="mohammad bold art 1" pitchFamily="2" charset="-78"/>
          </a:endParaRPr>
        </a:p>
      </dsp:txBody>
      <dsp:txXfrm>
        <a:off x="7286760" y="1103002"/>
        <a:ext cx="1351615" cy="1351276"/>
      </dsp:txXfrm>
    </dsp:sp>
    <dsp:sp modelId="{10B73DEC-5126-4E2F-A425-51426F152FC3}">
      <dsp:nvSpPr>
        <dsp:cNvPr id="0" name=""/>
        <dsp:cNvSpPr/>
      </dsp:nvSpPr>
      <dsp:spPr>
        <a:xfrm rot="2700000">
          <a:off x="4845144" y="764952"/>
          <a:ext cx="2027021" cy="2027021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05C50-8CB0-4CA4-80B9-3B75CE2913BA}">
      <dsp:nvSpPr>
        <dsp:cNvPr id="0" name=""/>
        <dsp:cNvSpPr/>
      </dsp:nvSpPr>
      <dsp:spPr>
        <a:xfrm>
          <a:off x="4921651" y="832676"/>
          <a:ext cx="1892261" cy="189192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kern="1200" dirty="0">
              <a:cs typeface="mohammad bold art 1" pitchFamily="2" charset="-78"/>
            </a:rPr>
            <a:t>حماية المتعاملين</a:t>
          </a:r>
          <a:r>
            <a:rPr lang="en-US" sz="1800" kern="1200" dirty="0">
              <a:cs typeface="mohammad bold art 1" pitchFamily="2" charset="-78"/>
            </a:rPr>
            <a:t> (ESG)</a:t>
          </a:r>
        </a:p>
      </dsp:txBody>
      <dsp:txXfrm>
        <a:off x="5191974" y="1103002"/>
        <a:ext cx="1351615" cy="1351276"/>
      </dsp:txXfrm>
    </dsp:sp>
    <dsp:sp modelId="{0FAE31D7-16D9-4229-B0EB-FDF95D104F84}">
      <dsp:nvSpPr>
        <dsp:cNvPr id="0" name=""/>
        <dsp:cNvSpPr/>
      </dsp:nvSpPr>
      <dsp:spPr>
        <a:xfrm rot="2700000">
          <a:off x="2759050" y="764952"/>
          <a:ext cx="2027021" cy="2027021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ECD54-25AE-4AF5-A4C0-050CC988301E}">
      <dsp:nvSpPr>
        <dsp:cNvPr id="0" name=""/>
        <dsp:cNvSpPr/>
      </dsp:nvSpPr>
      <dsp:spPr>
        <a:xfrm>
          <a:off x="2826864" y="832676"/>
          <a:ext cx="1892261" cy="189192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b="0" kern="1200" dirty="0">
              <a:cs typeface="mohammad bold art 1" pitchFamily="2" charset="-78"/>
            </a:rPr>
            <a:t>المنظمة الدولية لهيئات الأوراق المالية</a:t>
          </a:r>
          <a:r>
            <a:rPr lang="en-US" sz="1800" b="0" kern="1200" dirty="0">
              <a:cs typeface="mohammad bold art 1" pitchFamily="2" charset="-78"/>
            </a:rPr>
            <a:t> </a:t>
          </a:r>
          <a:r>
            <a:rPr lang="en-US" sz="1800" kern="1200" dirty="0">
              <a:cs typeface="mohammad bold art 1" pitchFamily="2" charset="-78"/>
            </a:rPr>
            <a:t>(ESG)</a:t>
          </a:r>
        </a:p>
      </dsp:txBody>
      <dsp:txXfrm>
        <a:off x="3097187" y="1103002"/>
        <a:ext cx="1351615" cy="1351276"/>
      </dsp:txXfrm>
    </dsp:sp>
    <dsp:sp modelId="{AC8E8829-EEE5-4159-A61C-0E34DED18CAC}">
      <dsp:nvSpPr>
        <dsp:cNvPr id="0" name=""/>
        <dsp:cNvSpPr/>
      </dsp:nvSpPr>
      <dsp:spPr>
        <a:xfrm rot="2700000">
          <a:off x="664263" y="764952"/>
          <a:ext cx="2027021" cy="2027021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A1F99-CF8D-4C42-94B4-00AD26AD10F0}">
      <dsp:nvSpPr>
        <dsp:cNvPr id="0" name=""/>
        <dsp:cNvSpPr/>
      </dsp:nvSpPr>
      <dsp:spPr>
        <a:xfrm>
          <a:off x="732078" y="832676"/>
          <a:ext cx="1892261" cy="1891928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cs typeface="mohammad bold art 1" pitchFamily="2" charset="-78"/>
            </a:rPr>
            <a:t> </a:t>
          </a:r>
          <a:r>
            <a:rPr lang="ar-KW" sz="1800" kern="1200" dirty="0">
              <a:cs typeface="mohammad bold art 1" pitchFamily="2" charset="-78"/>
            </a:rPr>
            <a:t> رؤوس أموال </a:t>
          </a:r>
          <a:r>
            <a:rPr lang="en-US" sz="1800" kern="1200" dirty="0">
              <a:cs typeface="mohammad bold art 1" pitchFamily="2" charset="-78"/>
            </a:rPr>
            <a:t>(ESG) </a:t>
          </a:r>
        </a:p>
      </dsp:txBody>
      <dsp:txXfrm>
        <a:off x="1002401" y="1103002"/>
        <a:ext cx="1351615" cy="1351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73F25-DF26-4B9E-9B5D-A0919B457861}">
      <dsp:nvSpPr>
        <dsp:cNvPr id="0" name=""/>
        <dsp:cNvSpPr/>
      </dsp:nvSpPr>
      <dsp:spPr>
        <a:xfrm>
          <a:off x="1088023" y="1129"/>
          <a:ext cx="1366518" cy="683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kern="1200" dirty="0">
              <a:cs typeface="mohammad bold art 1" pitchFamily="2" charset="-78"/>
            </a:rPr>
            <a:t>الصكوك والسندات</a:t>
          </a:r>
          <a:endParaRPr lang="en-US" sz="1600" kern="1200" dirty="0">
            <a:cs typeface="mohammad bold art 1" pitchFamily="2" charset="-78"/>
          </a:endParaRPr>
        </a:p>
      </dsp:txBody>
      <dsp:txXfrm>
        <a:off x="1108035" y="21141"/>
        <a:ext cx="1326494" cy="643235"/>
      </dsp:txXfrm>
    </dsp:sp>
    <dsp:sp modelId="{B907666D-DF35-4DC3-A408-2B7251DDB1EF}">
      <dsp:nvSpPr>
        <dsp:cNvPr id="0" name=""/>
        <dsp:cNvSpPr/>
      </dsp:nvSpPr>
      <dsp:spPr>
        <a:xfrm>
          <a:off x="1224674" y="684388"/>
          <a:ext cx="136651" cy="512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444"/>
              </a:lnTo>
              <a:lnTo>
                <a:pt x="136651" y="5124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53963-A8B2-43D5-9248-45243447C6D5}">
      <dsp:nvSpPr>
        <dsp:cNvPr id="0" name=""/>
        <dsp:cNvSpPr/>
      </dsp:nvSpPr>
      <dsp:spPr>
        <a:xfrm>
          <a:off x="1361326" y="855203"/>
          <a:ext cx="1093214" cy="68325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400" kern="1200" dirty="0">
              <a:cs typeface="mohammad bold art 1" pitchFamily="2" charset="-78"/>
            </a:rPr>
            <a:t>خضراء</a:t>
          </a:r>
          <a:endParaRPr lang="en-US" sz="1400" kern="1200" dirty="0">
            <a:cs typeface="mohammad bold art 1" pitchFamily="2" charset="-78"/>
          </a:endParaRPr>
        </a:p>
        <a:p>
          <a:pPr marL="57150" lvl="1" indent="-57150" algn="ctr" defTabSz="311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KW" sz="700" kern="1200" dirty="0">
              <a:cs typeface="mohammad bold art 1" pitchFamily="2" charset="-78"/>
            </a:rPr>
            <a:t>صديق للبيئة</a:t>
          </a:r>
          <a:endParaRPr lang="en-US" sz="700" kern="1200" dirty="0">
            <a:cs typeface="mohammad bold art 1" pitchFamily="2" charset="-78"/>
          </a:endParaRPr>
        </a:p>
      </dsp:txBody>
      <dsp:txXfrm>
        <a:off x="1381338" y="875215"/>
        <a:ext cx="1053190" cy="643235"/>
      </dsp:txXfrm>
    </dsp:sp>
    <dsp:sp modelId="{7E50380F-988E-4B7A-99CE-C856C7D140CA}">
      <dsp:nvSpPr>
        <dsp:cNvPr id="0" name=""/>
        <dsp:cNvSpPr/>
      </dsp:nvSpPr>
      <dsp:spPr>
        <a:xfrm>
          <a:off x="1224674" y="684388"/>
          <a:ext cx="136651" cy="1366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518"/>
              </a:lnTo>
              <a:lnTo>
                <a:pt x="136651" y="13665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FF88-293B-493B-88EA-CA0061462163}">
      <dsp:nvSpPr>
        <dsp:cNvPr id="0" name=""/>
        <dsp:cNvSpPr/>
      </dsp:nvSpPr>
      <dsp:spPr>
        <a:xfrm>
          <a:off x="1361326" y="1709277"/>
          <a:ext cx="1093214" cy="68325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400" kern="1200" dirty="0">
              <a:cs typeface="mohammad bold art 1" pitchFamily="2" charset="-78"/>
            </a:rPr>
            <a:t>اجتماعية</a:t>
          </a:r>
        </a:p>
        <a:p>
          <a:pPr marL="57150" lvl="1" indent="-57150" algn="ctr" defTabSz="311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KW" sz="700" kern="1200" dirty="0">
              <a:cs typeface="mohammad bold art 1" pitchFamily="2" charset="-78"/>
            </a:rPr>
            <a:t>خدمة المجتمع</a:t>
          </a:r>
        </a:p>
      </dsp:txBody>
      <dsp:txXfrm>
        <a:off x="1381338" y="1729289"/>
        <a:ext cx="1053190" cy="643235"/>
      </dsp:txXfrm>
    </dsp:sp>
    <dsp:sp modelId="{F3BF0CE6-78BE-49B8-9D81-BC6064800C98}">
      <dsp:nvSpPr>
        <dsp:cNvPr id="0" name=""/>
        <dsp:cNvSpPr/>
      </dsp:nvSpPr>
      <dsp:spPr>
        <a:xfrm>
          <a:off x="1224674" y="684388"/>
          <a:ext cx="136651" cy="222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0592"/>
              </a:lnTo>
              <a:lnTo>
                <a:pt x="136651" y="22205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0FA0-2954-446A-ADBF-2D5208B894D5}">
      <dsp:nvSpPr>
        <dsp:cNvPr id="0" name=""/>
        <dsp:cNvSpPr/>
      </dsp:nvSpPr>
      <dsp:spPr>
        <a:xfrm>
          <a:off x="1361326" y="2563351"/>
          <a:ext cx="1093214" cy="68325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kern="1200" dirty="0">
              <a:cs typeface="mohammad bold art 1" pitchFamily="2" charset="-78"/>
            </a:rPr>
            <a:t>استدامة</a:t>
          </a:r>
          <a:endParaRPr lang="en-US" sz="800" kern="1200" dirty="0">
            <a:cs typeface="mohammad bold art 1" pitchFamily="2" charset="-78"/>
          </a:endParaRPr>
        </a:p>
        <a:p>
          <a:pPr marL="57150" lvl="1" indent="-57150" algn="ctr" defTabSz="355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KW" sz="800" kern="1200" dirty="0">
              <a:cs typeface="mohammad bold art 1" pitchFamily="2" charset="-78"/>
            </a:rPr>
            <a:t>صديق للبيئة + يخدم المجتمع </a:t>
          </a:r>
          <a:endParaRPr lang="en-US" sz="800" kern="1200" dirty="0">
            <a:cs typeface="mohammad bold art 1" pitchFamily="2" charset="-78"/>
          </a:endParaRPr>
        </a:p>
      </dsp:txBody>
      <dsp:txXfrm>
        <a:off x="1381338" y="2583363"/>
        <a:ext cx="1053190" cy="643235"/>
      </dsp:txXfrm>
    </dsp:sp>
    <dsp:sp modelId="{C2D321CD-90DA-49D1-94B5-D4B966B5034D}">
      <dsp:nvSpPr>
        <dsp:cNvPr id="0" name=""/>
        <dsp:cNvSpPr/>
      </dsp:nvSpPr>
      <dsp:spPr>
        <a:xfrm>
          <a:off x="0" y="684388"/>
          <a:ext cx="1224674" cy="700901"/>
        </a:xfrm>
        <a:custGeom>
          <a:avLst/>
          <a:gdLst/>
          <a:ahLst/>
          <a:cxnLst/>
          <a:rect l="0" t="0" r="0" b="0"/>
          <a:pathLst>
            <a:path>
              <a:moveTo>
                <a:pt x="1224674" y="0"/>
              </a:moveTo>
              <a:lnTo>
                <a:pt x="0" y="70090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26360-CB68-4409-9A47-881C28118A13}">
      <dsp:nvSpPr>
        <dsp:cNvPr id="0" name=""/>
        <dsp:cNvSpPr/>
      </dsp:nvSpPr>
      <dsp:spPr>
        <a:xfrm>
          <a:off x="0" y="1043660"/>
          <a:ext cx="1097795" cy="6832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800" kern="1200" dirty="0">
              <a:cs typeface="mohammad bold art 1" pitchFamily="2" charset="-78"/>
            </a:rPr>
            <a:t>تقرير مستقل يراجع إطار هذه الصكوك واوجه استخدام عوائد هذه الصكوك </a:t>
          </a:r>
          <a:endParaRPr lang="en-US" sz="800" kern="1200" dirty="0">
            <a:cs typeface="mohammad bold art 1" pitchFamily="2" charset="-78"/>
          </a:endParaRPr>
        </a:p>
      </dsp:txBody>
      <dsp:txXfrm>
        <a:off x="20012" y="1063672"/>
        <a:ext cx="1057771" cy="643235"/>
      </dsp:txXfrm>
    </dsp:sp>
    <dsp:sp modelId="{9B460BA1-1D7E-4EA4-82E4-1215C9849FC3}">
      <dsp:nvSpPr>
        <dsp:cNvPr id="0" name=""/>
        <dsp:cNvSpPr/>
      </dsp:nvSpPr>
      <dsp:spPr>
        <a:xfrm>
          <a:off x="2796171" y="1129"/>
          <a:ext cx="1366518" cy="683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kern="1200" dirty="0">
              <a:cs typeface="mohammad bold art 1" pitchFamily="2" charset="-78"/>
            </a:rPr>
            <a:t>الصناديق</a:t>
          </a:r>
          <a:endParaRPr lang="en-US" sz="1600" kern="1200" dirty="0">
            <a:cs typeface="mohammad bold art 1" pitchFamily="2" charset="-78"/>
          </a:endParaRPr>
        </a:p>
      </dsp:txBody>
      <dsp:txXfrm>
        <a:off x="2816183" y="21141"/>
        <a:ext cx="1326494" cy="643235"/>
      </dsp:txXfrm>
    </dsp:sp>
    <dsp:sp modelId="{1F47FA5C-DD14-45BB-8011-E713FC99BEEA}">
      <dsp:nvSpPr>
        <dsp:cNvPr id="0" name=""/>
        <dsp:cNvSpPr/>
      </dsp:nvSpPr>
      <dsp:spPr>
        <a:xfrm>
          <a:off x="2932823" y="684388"/>
          <a:ext cx="136651" cy="512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444"/>
              </a:lnTo>
              <a:lnTo>
                <a:pt x="136651" y="51244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D7E47-6084-4ABD-9073-4FFDEA01B50D}">
      <dsp:nvSpPr>
        <dsp:cNvPr id="0" name=""/>
        <dsp:cNvSpPr/>
      </dsp:nvSpPr>
      <dsp:spPr>
        <a:xfrm>
          <a:off x="3069475" y="855203"/>
          <a:ext cx="1093214" cy="6832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00" kern="1200" dirty="0">
              <a:cs typeface="mohammad bold art 1" pitchFamily="2" charset="-78"/>
            </a:rPr>
            <a:t>متوافق مع احد اهداف الاستدامة العالمية</a:t>
          </a:r>
          <a:endParaRPr lang="en-US" sz="1000" kern="1200" dirty="0">
            <a:cs typeface="mohammad bold art 1" pitchFamily="2" charset="-78"/>
          </a:endParaRPr>
        </a:p>
      </dsp:txBody>
      <dsp:txXfrm>
        <a:off x="3089487" y="875215"/>
        <a:ext cx="1053190" cy="643235"/>
      </dsp:txXfrm>
    </dsp:sp>
    <dsp:sp modelId="{81E23A25-CE29-4E4F-B9DF-31541D32333B}">
      <dsp:nvSpPr>
        <dsp:cNvPr id="0" name=""/>
        <dsp:cNvSpPr/>
      </dsp:nvSpPr>
      <dsp:spPr>
        <a:xfrm>
          <a:off x="2932823" y="684388"/>
          <a:ext cx="136651" cy="1366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518"/>
              </a:lnTo>
              <a:lnTo>
                <a:pt x="136651" y="136651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9EC2-5701-4992-8B02-BEEE94D8E000}">
      <dsp:nvSpPr>
        <dsp:cNvPr id="0" name=""/>
        <dsp:cNvSpPr/>
      </dsp:nvSpPr>
      <dsp:spPr>
        <a:xfrm>
          <a:off x="3069475" y="1709277"/>
          <a:ext cx="1093214" cy="6832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00" kern="1200" dirty="0">
              <a:cs typeface="mohammad bold art 1" pitchFamily="2" charset="-78"/>
            </a:rPr>
            <a:t>النظام الأساسي يحتوي على عنصر واحد على الأقل </a:t>
          </a:r>
          <a:endParaRPr lang="en-US" sz="1000" kern="1200" dirty="0">
            <a:cs typeface="mohammad bold art 1" pitchFamily="2" charset="-78"/>
          </a:endParaRPr>
        </a:p>
      </dsp:txBody>
      <dsp:txXfrm>
        <a:off x="3089487" y="1729289"/>
        <a:ext cx="1053190" cy="643235"/>
      </dsp:txXfrm>
    </dsp:sp>
    <dsp:sp modelId="{4529A5EE-9077-49E8-9072-640CE8904DF1}">
      <dsp:nvSpPr>
        <dsp:cNvPr id="0" name=""/>
        <dsp:cNvSpPr/>
      </dsp:nvSpPr>
      <dsp:spPr>
        <a:xfrm>
          <a:off x="2932823" y="684388"/>
          <a:ext cx="136651" cy="222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0592"/>
              </a:lnTo>
              <a:lnTo>
                <a:pt x="136651" y="222059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B95ED-8685-423A-BDE8-A75EE9FC0019}">
      <dsp:nvSpPr>
        <dsp:cNvPr id="0" name=""/>
        <dsp:cNvSpPr/>
      </dsp:nvSpPr>
      <dsp:spPr>
        <a:xfrm>
          <a:off x="3069475" y="2563351"/>
          <a:ext cx="1093214" cy="68325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00" kern="1200" dirty="0">
              <a:cs typeface="mohammad bold art 1" pitchFamily="2" charset="-78"/>
            </a:rPr>
            <a:t>تقرير دوري يثبت استثمارات الصندوق في مجال الاستدامة</a:t>
          </a:r>
          <a:endParaRPr lang="en-US" sz="1000" kern="1200" dirty="0">
            <a:cs typeface="mohammad bold art 1" pitchFamily="2" charset="-78"/>
          </a:endParaRPr>
        </a:p>
      </dsp:txBody>
      <dsp:txXfrm>
        <a:off x="3089487" y="2583363"/>
        <a:ext cx="1053190" cy="643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69BA5-5660-414E-8252-770D9C5E4226}">
      <dsp:nvSpPr>
        <dsp:cNvPr id="0" name=""/>
        <dsp:cNvSpPr/>
      </dsp:nvSpPr>
      <dsp:spPr>
        <a:xfrm>
          <a:off x="0" y="0"/>
          <a:ext cx="3451849" cy="10372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800" kern="1200" dirty="0">
              <a:solidFill>
                <a:schemeClr val="bg1"/>
              </a:solidFill>
              <a:cs typeface="mohammad bold art 1" pitchFamily="2" charset="-78"/>
            </a:rPr>
            <a:t> الشركات</a:t>
          </a:r>
          <a:endParaRPr lang="en-US" sz="3800" kern="1200" dirty="0">
            <a:solidFill>
              <a:schemeClr val="bg1"/>
            </a:solidFill>
            <a:cs typeface="mohammad bold art 1" pitchFamily="2" charset="-78"/>
          </a:endParaRPr>
        </a:p>
      </dsp:txBody>
      <dsp:txXfrm>
        <a:off x="30380" y="30380"/>
        <a:ext cx="3391089" cy="976490"/>
      </dsp:txXfrm>
    </dsp:sp>
    <dsp:sp modelId="{E80B53C4-E908-4ABB-8F48-CD223D691068}">
      <dsp:nvSpPr>
        <dsp:cNvPr id="0" name=""/>
        <dsp:cNvSpPr/>
      </dsp:nvSpPr>
      <dsp:spPr>
        <a:xfrm>
          <a:off x="1275" y="1100496"/>
          <a:ext cx="1656357" cy="10372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kern="1200" dirty="0">
              <a:solidFill>
                <a:schemeClr val="tx1"/>
              </a:solidFill>
              <a:cs typeface="mohammad bold art 1" pitchFamily="2" charset="-78"/>
            </a:rPr>
            <a:t>حوكمة (جميع الشركات)</a:t>
          </a:r>
          <a:endParaRPr lang="en-US" sz="1600" kern="1200" dirty="0">
            <a:solidFill>
              <a:schemeClr val="tx1"/>
            </a:solidFill>
            <a:cs typeface="mohammad bold art 1" pitchFamily="2" charset="-78"/>
          </a:endParaRPr>
        </a:p>
      </dsp:txBody>
      <dsp:txXfrm>
        <a:off x="31655" y="1130876"/>
        <a:ext cx="1595597" cy="976490"/>
      </dsp:txXfrm>
    </dsp:sp>
    <dsp:sp modelId="{EE45A524-0B64-404F-A139-42471617BB47}">
      <dsp:nvSpPr>
        <dsp:cNvPr id="0" name=""/>
        <dsp:cNvSpPr/>
      </dsp:nvSpPr>
      <dsp:spPr>
        <a:xfrm>
          <a:off x="1275" y="2199710"/>
          <a:ext cx="1656357" cy="103725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300" kern="1200" dirty="0">
              <a:solidFill>
                <a:schemeClr val="tx1"/>
              </a:solidFill>
              <a:cs typeface="mohammad bold art 1" pitchFamily="2" charset="-78"/>
            </a:rPr>
            <a:t>- استراتيجية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300" kern="1200" dirty="0">
              <a:solidFill>
                <a:schemeClr val="tx1"/>
              </a:solidFill>
              <a:cs typeface="mohammad bold art 1" pitchFamily="2" charset="-78"/>
            </a:rPr>
            <a:t>-إدارة مخاطر</a:t>
          </a:r>
          <a:endParaRPr lang="en-US" sz="1300" kern="1200" dirty="0">
            <a:solidFill>
              <a:schemeClr val="tx1"/>
            </a:solidFill>
            <a:cs typeface="mohammad bold art 1" pitchFamily="2" charset="-78"/>
          </a:endParaRPr>
        </a:p>
      </dsp:txBody>
      <dsp:txXfrm>
        <a:off x="31655" y="2230090"/>
        <a:ext cx="1595597" cy="976490"/>
      </dsp:txXfrm>
    </dsp:sp>
    <dsp:sp modelId="{2FE07435-E50E-46CD-BF56-4273CB90974F}">
      <dsp:nvSpPr>
        <dsp:cNvPr id="0" name=""/>
        <dsp:cNvSpPr/>
      </dsp:nvSpPr>
      <dsp:spPr>
        <a:xfrm>
          <a:off x="1796767" y="1100496"/>
          <a:ext cx="1656357" cy="103725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600" kern="1200" dirty="0">
              <a:solidFill>
                <a:schemeClr val="tx1"/>
              </a:solidFill>
              <a:cs typeface="mohammad bold art 1" pitchFamily="2" charset="-78"/>
            </a:rPr>
            <a:t>تقارير (الشركات المدرجة)</a:t>
          </a:r>
          <a:endParaRPr lang="en-US" sz="1600" kern="1200" dirty="0">
            <a:solidFill>
              <a:schemeClr val="tx1"/>
            </a:solidFill>
            <a:cs typeface="mohammad bold art 1" pitchFamily="2" charset="-78"/>
          </a:endParaRPr>
        </a:p>
      </dsp:txBody>
      <dsp:txXfrm>
        <a:off x="1827147" y="1130876"/>
        <a:ext cx="1595597" cy="976490"/>
      </dsp:txXfrm>
    </dsp:sp>
    <dsp:sp modelId="{569035EE-0816-4C15-8CB3-3FFC2CB124C3}">
      <dsp:nvSpPr>
        <dsp:cNvPr id="0" name=""/>
        <dsp:cNvSpPr/>
      </dsp:nvSpPr>
      <dsp:spPr>
        <a:xfrm>
          <a:off x="1796767" y="2199710"/>
          <a:ext cx="1656357" cy="103725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300" kern="1200" dirty="0">
              <a:solidFill>
                <a:schemeClr val="tx1"/>
              </a:solidFill>
              <a:cs typeface="mohammad bold art 1" pitchFamily="2" charset="-78"/>
            </a:rPr>
            <a:t>متطلبات تنظيمية لإعداد ونشر التقارير</a:t>
          </a:r>
          <a:endParaRPr lang="en-US" sz="1300" kern="1200" dirty="0">
            <a:solidFill>
              <a:schemeClr val="tx1"/>
            </a:solidFill>
            <a:cs typeface="mohammad bold art 1" pitchFamily="2" charset="-78"/>
          </a:endParaRPr>
        </a:p>
      </dsp:txBody>
      <dsp:txXfrm>
        <a:off x="1827147" y="2230090"/>
        <a:ext cx="1595597" cy="976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CBD-F8FE-41C4-ACC8-1269673AA272}">
      <dsp:nvSpPr>
        <dsp:cNvPr id="0" name=""/>
        <dsp:cNvSpPr/>
      </dsp:nvSpPr>
      <dsp:spPr>
        <a:xfrm>
          <a:off x="2481135" y="1389396"/>
          <a:ext cx="1628609" cy="1539939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100" kern="1200" dirty="0">
              <a:cs typeface="mohammad bold art 1" pitchFamily="2" charset="-78"/>
            </a:rPr>
            <a:t>تقرير الاستدامة البيئية والاجتماعية والحوكمة المؤسسية</a:t>
          </a:r>
          <a:endParaRPr lang="en-US" sz="1100" kern="1200" dirty="0">
            <a:cs typeface="mohammad bold art 1" pitchFamily="2" charset="-78"/>
          </a:endParaRPr>
        </a:p>
      </dsp:txBody>
      <dsp:txXfrm>
        <a:off x="2556309" y="1464570"/>
        <a:ext cx="1478261" cy="1389591"/>
      </dsp:txXfrm>
    </dsp:sp>
    <dsp:sp modelId="{1B1B50DD-B7FE-45EB-8390-1E2788DED1C7}">
      <dsp:nvSpPr>
        <dsp:cNvPr id="0" name=""/>
        <dsp:cNvSpPr/>
      </dsp:nvSpPr>
      <dsp:spPr>
        <a:xfrm>
          <a:off x="3442940" y="673825"/>
          <a:ext cx="747183" cy="607661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1D7C0-1FB2-4201-8C50-E4F29D3CBAB3}">
      <dsp:nvSpPr>
        <dsp:cNvPr id="0" name=""/>
        <dsp:cNvSpPr/>
      </dsp:nvSpPr>
      <dsp:spPr>
        <a:xfrm>
          <a:off x="2535275" y="19410"/>
          <a:ext cx="1458855" cy="126208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50" kern="1200" dirty="0">
              <a:cs typeface="mohammad bold art 1" pitchFamily="2" charset="-78"/>
            </a:rPr>
            <a:t>استخدام معيار واحد على الأقل لإعداد التقارير</a:t>
          </a:r>
          <a:endParaRPr lang="en-US" sz="1050" kern="1200" dirty="0">
            <a:cs typeface="mohammad bold art 1" pitchFamily="2" charset="-78"/>
          </a:endParaRPr>
        </a:p>
      </dsp:txBody>
      <dsp:txXfrm>
        <a:off x="2777038" y="228564"/>
        <a:ext cx="975329" cy="843773"/>
      </dsp:txXfrm>
    </dsp:sp>
    <dsp:sp modelId="{A55105BD-CB90-411D-80C6-D38F2EF35E90}">
      <dsp:nvSpPr>
        <dsp:cNvPr id="0" name=""/>
        <dsp:cNvSpPr/>
      </dsp:nvSpPr>
      <dsp:spPr>
        <a:xfrm>
          <a:off x="4408378" y="1707138"/>
          <a:ext cx="671661" cy="70452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A404C-B10C-40E6-9011-0A895EAB65D8}">
      <dsp:nvSpPr>
        <dsp:cNvPr id="0" name=""/>
        <dsp:cNvSpPr/>
      </dsp:nvSpPr>
      <dsp:spPr>
        <a:xfrm>
          <a:off x="4000690" y="720922"/>
          <a:ext cx="1458855" cy="126208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50" kern="1200" dirty="0">
              <a:cs typeface="mohammad bold art 1" pitchFamily="2" charset="-78"/>
            </a:rPr>
            <a:t>وصف نطاق التقرير وأسس تحديده</a:t>
          </a:r>
          <a:endParaRPr lang="en-US" sz="1050" kern="1200" dirty="0">
            <a:cs typeface="mohammad bold art 1" pitchFamily="2" charset="-78"/>
          </a:endParaRPr>
        </a:p>
      </dsp:txBody>
      <dsp:txXfrm>
        <a:off x="4242453" y="930076"/>
        <a:ext cx="975329" cy="843773"/>
      </dsp:txXfrm>
    </dsp:sp>
    <dsp:sp modelId="{564787BA-7312-416A-8FB0-75F23AB7929B}">
      <dsp:nvSpPr>
        <dsp:cNvPr id="0" name=""/>
        <dsp:cNvSpPr/>
      </dsp:nvSpPr>
      <dsp:spPr>
        <a:xfrm>
          <a:off x="3772477" y="3127930"/>
          <a:ext cx="671661" cy="57872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504AB-454D-41AD-B3D3-99EEC9A2E4E2}">
      <dsp:nvSpPr>
        <dsp:cNvPr id="0" name=""/>
        <dsp:cNvSpPr/>
      </dsp:nvSpPr>
      <dsp:spPr>
        <a:xfrm>
          <a:off x="3987721" y="2423975"/>
          <a:ext cx="1458855" cy="126208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50" kern="1200" dirty="0">
              <a:cs typeface="mohammad bold art 1" pitchFamily="2" charset="-78"/>
            </a:rPr>
            <a:t>تحديد المواضيع ذات الأثر وإشراك أصحاب المصلحة في التقييم</a:t>
          </a:r>
          <a:endParaRPr lang="en-US" sz="1050" kern="1200" dirty="0">
            <a:cs typeface="mohammad bold art 1" pitchFamily="2" charset="-78"/>
          </a:endParaRPr>
        </a:p>
      </dsp:txBody>
      <dsp:txXfrm>
        <a:off x="4229484" y="2633129"/>
        <a:ext cx="975329" cy="843773"/>
      </dsp:txXfrm>
    </dsp:sp>
    <dsp:sp modelId="{D0745819-7B0A-4D1D-9A0F-517B30B612E3}">
      <dsp:nvSpPr>
        <dsp:cNvPr id="0" name=""/>
        <dsp:cNvSpPr/>
      </dsp:nvSpPr>
      <dsp:spPr>
        <a:xfrm>
          <a:off x="2379319" y="3093771"/>
          <a:ext cx="671661" cy="57872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B1678-FA61-49A4-B6B2-358205434CA3}">
      <dsp:nvSpPr>
        <dsp:cNvPr id="0" name=""/>
        <dsp:cNvSpPr/>
      </dsp:nvSpPr>
      <dsp:spPr>
        <a:xfrm>
          <a:off x="2539987" y="3079444"/>
          <a:ext cx="1458855" cy="126208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50" kern="1200" dirty="0">
              <a:cs typeface="mohammad bold art 1" pitchFamily="2" charset="-78"/>
            </a:rPr>
            <a:t>وصف المنهجية المتبعة لحل المواضيع ذات الأثر</a:t>
          </a:r>
          <a:endParaRPr lang="en-US" sz="1050" kern="1200" dirty="0">
            <a:cs typeface="mohammad bold art 1" pitchFamily="2" charset="-78"/>
          </a:endParaRPr>
        </a:p>
      </dsp:txBody>
      <dsp:txXfrm>
        <a:off x="2781750" y="3288598"/>
        <a:ext cx="975329" cy="843773"/>
      </dsp:txXfrm>
    </dsp:sp>
    <dsp:sp modelId="{2F2A3425-963A-4E95-B78A-B7B2DE95A3B8}">
      <dsp:nvSpPr>
        <dsp:cNvPr id="0" name=""/>
        <dsp:cNvSpPr/>
      </dsp:nvSpPr>
      <dsp:spPr>
        <a:xfrm>
          <a:off x="1582600" y="2012297"/>
          <a:ext cx="671661" cy="578725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2E844-C951-4B54-A1AF-D69E594CC27B}">
      <dsp:nvSpPr>
        <dsp:cNvPr id="0" name=""/>
        <dsp:cNvSpPr/>
      </dsp:nvSpPr>
      <dsp:spPr>
        <a:xfrm>
          <a:off x="1195836" y="2303179"/>
          <a:ext cx="1458855" cy="126208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50" kern="1200" dirty="0">
              <a:cs typeface="mohammad bold art 1" pitchFamily="2" charset="-78"/>
            </a:rPr>
            <a:t>جواز تعيين طرف ثالث لإعداد التقرير او للتحقق من تقرير تم اعداده</a:t>
          </a:r>
          <a:endParaRPr lang="en-US" sz="1050" kern="1200" dirty="0">
            <a:cs typeface="mohammad bold art 1" pitchFamily="2" charset="-78"/>
          </a:endParaRPr>
        </a:p>
      </dsp:txBody>
      <dsp:txXfrm>
        <a:off x="1437599" y="2512333"/>
        <a:ext cx="975329" cy="843773"/>
      </dsp:txXfrm>
    </dsp:sp>
    <dsp:sp modelId="{E1ED9635-3558-4404-AB60-3AA8FDB489D9}">
      <dsp:nvSpPr>
        <dsp:cNvPr id="0" name=""/>
        <dsp:cNvSpPr/>
      </dsp:nvSpPr>
      <dsp:spPr>
        <a:xfrm>
          <a:off x="1183866" y="797927"/>
          <a:ext cx="1355087" cy="1262081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050" kern="1200" dirty="0">
              <a:cs typeface="mohammad bold art 1" pitchFamily="2" charset="-78"/>
            </a:rPr>
            <a:t>نشر التقرير</a:t>
          </a:r>
          <a:endParaRPr lang="en-US" sz="1050" kern="1200" dirty="0">
            <a:cs typeface="mohammad bold art 1" pitchFamily="2" charset="-78"/>
          </a:endParaRPr>
        </a:p>
      </dsp:txBody>
      <dsp:txXfrm>
        <a:off x="1420616" y="1018428"/>
        <a:ext cx="881587" cy="821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B6528-5508-449B-9D14-25F82D57AD1B}">
      <dsp:nvSpPr>
        <dsp:cNvPr id="0" name=""/>
        <dsp:cNvSpPr/>
      </dsp:nvSpPr>
      <dsp:spPr>
        <a:xfrm>
          <a:off x="3006425" y="2532801"/>
          <a:ext cx="91440" cy="471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75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182F5-0456-48AA-8FE5-B7CE723510D4}">
      <dsp:nvSpPr>
        <dsp:cNvPr id="0" name=""/>
        <dsp:cNvSpPr/>
      </dsp:nvSpPr>
      <dsp:spPr>
        <a:xfrm>
          <a:off x="2060881" y="1031035"/>
          <a:ext cx="991264" cy="47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485"/>
              </a:lnTo>
              <a:lnTo>
                <a:pt x="991264" y="321485"/>
              </a:lnTo>
              <a:lnTo>
                <a:pt x="991264" y="4717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735F9-CC40-4E7F-A3EB-EB2164FC6288}">
      <dsp:nvSpPr>
        <dsp:cNvPr id="0" name=""/>
        <dsp:cNvSpPr/>
      </dsp:nvSpPr>
      <dsp:spPr>
        <a:xfrm>
          <a:off x="1023896" y="2532801"/>
          <a:ext cx="91440" cy="471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75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EF0BD-D7E3-4CFA-B03B-468D223590C4}">
      <dsp:nvSpPr>
        <dsp:cNvPr id="0" name=""/>
        <dsp:cNvSpPr/>
      </dsp:nvSpPr>
      <dsp:spPr>
        <a:xfrm>
          <a:off x="1069616" y="1031035"/>
          <a:ext cx="991264" cy="471751"/>
        </a:xfrm>
        <a:custGeom>
          <a:avLst/>
          <a:gdLst/>
          <a:ahLst/>
          <a:cxnLst/>
          <a:rect l="0" t="0" r="0" b="0"/>
          <a:pathLst>
            <a:path>
              <a:moveTo>
                <a:pt x="991264" y="0"/>
              </a:moveTo>
              <a:lnTo>
                <a:pt x="991264" y="321485"/>
              </a:lnTo>
              <a:lnTo>
                <a:pt x="0" y="321485"/>
              </a:lnTo>
              <a:lnTo>
                <a:pt x="0" y="4717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B575C-1A02-45EF-A3B7-859F37187B7D}">
      <dsp:nvSpPr>
        <dsp:cNvPr id="0" name=""/>
        <dsp:cNvSpPr/>
      </dsp:nvSpPr>
      <dsp:spPr>
        <a:xfrm>
          <a:off x="455875" y="1021"/>
          <a:ext cx="3210010" cy="1030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44103-2836-4CB9-BB6B-C8F78E92A10F}">
      <dsp:nvSpPr>
        <dsp:cNvPr id="0" name=""/>
        <dsp:cNvSpPr/>
      </dsp:nvSpPr>
      <dsp:spPr>
        <a:xfrm>
          <a:off x="636105" y="172240"/>
          <a:ext cx="3210010" cy="10300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200" kern="1200" dirty="0">
              <a:cs typeface="mohammad bold art 1" pitchFamily="2" charset="-78"/>
            </a:rPr>
            <a:t>الشركات التي نشرت تقارير الاستدامة</a:t>
          </a:r>
          <a:endParaRPr lang="en-US" sz="2200" kern="1200" dirty="0">
            <a:cs typeface="mohammad bold art 1" pitchFamily="2" charset="-78"/>
          </a:endParaRPr>
        </a:p>
      </dsp:txBody>
      <dsp:txXfrm>
        <a:off x="666273" y="202408"/>
        <a:ext cx="3149674" cy="969678"/>
      </dsp:txXfrm>
    </dsp:sp>
    <dsp:sp modelId="{0A5DCE04-4002-439B-A672-C771658F1153}">
      <dsp:nvSpPr>
        <dsp:cNvPr id="0" name=""/>
        <dsp:cNvSpPr/>
      </dsp:nvSpPr>
      <dsp:spPr>
        <a:xfrm>
          <a:off x="258581" y="1502787"/>
          <a:ext cx="1622069" cy="1030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12394-47C8-4CD8-BE75-DF5A8CE68B66}">
      <dsp:nvSpPr>
        <dsp:cNvPr id="0" name=""/>
        <dsp:cNvSpPr/>
      </dsp:nvSpPr>
      <dsp:spPr>
        <a:xfrm>
          <a:off x="438811" y="1674006"/>
          <a:ext cx="1622069" cy="10300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kern="1200" dirty="0">
              <a:cs typeface="mohammad bold art 1" pitchFamily="2" charset="-78"/>
            </a:rPr>
            <a:t>السوق الأول </a:t>
          </a:r>
          <a:endParaRPr lang="en-US" sz="1800" kern="1200" dirty="0">
            <a:cs typeface="mohammad bold art 1" pitchFamily="2" charset="-78"/>
          </a:endParaRPr>
        </a:p>
      </dsp:txBody>
      <dsp:txXfrm>
        <a:off x="468979" y="1704174"/>
        <a:ext cx="1561733" cy="969678"/>
      </dsp:txXfrm>
    </dsp:sp>
    <dsp:sp modelId="{14A5AD91-1EDF-4D3A-B218-C2719E620125}">
      <dsp:nvSpPr>
        <dsp:cNvPr id="0" name=""/>
        <dsp:cNvSpPr/>
      </dsp:nvSpPr>
      <dsp:spPr>
        <a:xfrm>
          <a:off x="258581" y="3004553"/>
          <a:ext cx="1622069" cy="1030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7EE70-41C5-4493-A088-D09A34171A28}">
      <dsp:nvSpPr>
        <dsp:cNvPr id="0" name=""/>
        <dsp:cNvSpPr/>
      </dsp:nvSpPr>
      <dsp:spPr>
        <a:xfrm>
          <a:off x="438811" y="3175772"/>
          <a:ext cx="1622069" cy="10300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kern="1200" dirty="0">
              <a:cs typeface="mohammad bold art 1" pitchFamily="2" charset="-78"/>
            </a:rPr>
            <a:t>4</a:t>
          </a:r>
          <a:r>
            <a:rPr lang="en-US" sz="1800" kern="1200" dirty="0">
              <a:cs typeface="mohammad bold art 1" pitchFamily="2" charset="-78"/>
            </a:rPr>
            <a:t>2</a:t>
          </a:r>
          <a:r>
            <a:rPr lang="ar-KW" sz="1800" kern="1200" dirty="0">
              <a:cs typeface="mohammad bold art 1" pitchFamily="2" charset="-78"/>
            </a:rPr>
            <a:t>%</a:t>
          </a:r>
          <a:endParaRPr lang="en-US" sz="1800" kern="1200" dirty="0">
            <a:cs typeface="mohammad bold art 1" pitchFamily="2" charset="-78"/>
          </a:endParaRPr>
        </a:p>
      </dsp:txBody>
      <dsp:txXfrm>
        <a:off x="468979" y="3205940"/>
        <a:ext cx="1561733" cy="969678"/>
      </dsp:txXfrm>
    </dsp:sp>
    <dsp:sp modelId="{31789E54-9DB6-4B1D-B46E-889899DFA0B3}">
      <dsp:nvSpPr>
        <dsp:cNvPr id="0" name=""/>
        <dsp:cNvSpPr/>
      </dsp:nvSpPr>
      <dsp:spPr>
        <a:xfrm>
          <a:off x="2241110" y="1502787"/>
          <a:ext cx="1622069" cy="1030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D827F-95CB-47FB-8CA9-14410B26C7D5}">
      <dsp:nvSpPr>
        <dsp:cNvPr id="0" name=""/>
        <dsp:cNvSpPr/>
      </dsp:nvSpPr>
      <dsp:spPr>
        <a:xfrm>
          <a:off x="2421340" y="1674006"/>
          <a:ext cx="1622069" cy="10300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kern="1200" dirty="0">
              <a:cs typeface="mohammad bold art 1" pitchFamily="2" charset="-78"/>
            </a:rPr>
            <a:t>السوق الرئيسي </a:t>
          </a:r>
          <a:endParaRPr lang="en-US" sz="1800" kern="1200" dirty="0">
            <a:cs typeface="mohammad bold art 1" pitchFamily="2" charset="-78"/>
          </a:endParaRPr>
        </a:p>
      </dsp:txBody>
      <dsp:txXfrm>
        <a:off x="2451508" y="1704174"/>
        <a:ext cx="1561733" cy="969678"/>
      </dsp:txXfrm>
    </dsp:sp>
    <dsp:sp modelId="{B9793829-6CDF-4DC8-9278-739CBA134A99}">
      <dsp:nvSpPr>
        <dsp:cNvPr id="0" name=""/>
        <dsp:cNvSpPr/>
      </dsp:nvSpPr>
      <dsp:spPr>
        <a:xfrm>
          <a:off x="2241110" y="3004553"/>
          <a:ext cx="1622069" cy="1030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906A7-589C-4712-AB14-776392867ECC}">
      <dsp:nvSpPr>
        <dsp:cNvPr id="0" name=""/>
        <dsp:cNvSpPr/>
      </dsp:nvSpPr>
      <dsp:spPr>
        <a:xfrm>
          <a:off x="2421340" y="3175772"/>
          <a:ext cx="1622069" cy="103001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1800" kern="1200" dirty="0">
              <a:cs typeface="mohammad bold art 1" pitchFamily="2" charset="-78"/>
            </a:rPr>
            <a:t>8.4%</a:t>
          </a:r>
          <a:endParaRPr lang="en-US" sz="1800" kern="1200" dirty="0">
            <a:cs typeface="mohammad bold art 1" pitchFamily="2" charset="-78"/>
          </a:endParaRPr>
        </a:p>
      </dsp:txBody>
      <dsp:txXfrm>
        <a:off x="2451508" y="3205940"/>
        <a:ext cx="1561733" cy="9696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709DE-2F9A-40FF-83DA-7A12A0DB132B}">
      <dsp:nvSpPr>
        <dsp:cNvPr id="0" name=""/>
        <dsp:cNvSpPr/>
      </dsp:nvSpPr>
      <dsp:spPr>
        <a:xfrm>
          <a:off x="799743" y="1826"/>
          <a:ext cx="1598481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6D176-28BF-4666-B589-B0EFBF1CE67E}">
      <dsp:nvSpPr>
        <dsp:cNvPr id="0" name=""/>
        <dsp:cNvSpPr/>
      </dsp:nvSpPr>
      <dsp:spPr>
        <a:xfrm>
          <a:off x="1068991" y="1598614"/>
          <a:ext cx="1059986" cy="3264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2023</a:t>
          </a:r>
        </a:p>
      </dsp:txBody>
      <dsp:txXfrm>
        <a:off x="1068991" y="1598614"/>
        <a:ext cx="746469" cy="326413"/>
      </dsp:txXfrm>
    </dsp:sp>
    <dsp:sp modelId="{B46DD9E2-B9BD-41C2-9EB3-847550E19879}">
      <dsp:nvSpPr>
        <dsp:cNvPr id="0" name=""/>
        <dsp:cNvSpPr/>
      </dsp:nvSpPr>
      <dsp:spPr>
        <a:xfrm>
          <a:off x="1845446" y="1645744"/>
          <a:ext cx="370995" cy="37099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5000" r="-15000"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DC4AE-6424-464C-A35D-D76C52DB7BAF}">
      <dsp:nvSpPr>
        <dsp:cNvPr id="0" name=""/>
        <dsp:cNvSpPr/>
      </dsp:nvSpPr>
      <dsp:spPr>
        <a:xfrm>
          <a:off x="4180529" y="0"/>
          <a:ext cx="1598481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rcRect/>
          <a:stretch>
            <a:fillRect l="-6000" r="-6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A1B76-261C-46E3-9646-5A5DDB57B939}">
      <dsp:nvSpPr>
        <dsp:cNvPr id="0" name=""/>
        <dsp:cNvSpPr/>
      </dsp:nvSpPr>
      <dsp:spPr>
        <a:xfrm>
          <a:off x="4449777" y="1601499"/>
          <a:ext cx="1059986" cy="340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2021</a:t>
          </a:r>
        </a:p>
      </dsp:txBody>
      <dsp:txXfrm>
        <a:off x="4449777" y="1601499"/>
        <a:ext cx="746469" cy="340240"/>
      </dsp:txXfrm>
    </dsp:sp>
    <dsp:sp modelId="{2B21145E-64ED-4EDB-BE40-207E649FF485}">
      <dsp:nvSpPr>
        <dsp:cNvPr id="0" name=""/>
        <dsp:cNvSpPr/>
      </dsp:nvSpPr>
      <dsp:spPr>
        <a:xfrm>
          <a:off x="5162553" y="1663693"/>
          <a:ext cx="370995" cy="370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B8121-C37C-485B-BF61-9CB56E6FD337}">
      <dsp:nvSpPr>
        <dsp:cNvPr id="0" name=""/>
        <dsp:cNvSpPr/>
      </dsp:nvSpPr>
      <dsp:spPr>
        <a:xfrm>
          <a:off x="2495023" y="0"/>
          <a:ext cx="1598481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rcRect/>
          <a:stretch>
            <a:fillRect l="-2000" r="-2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20F2E-99EC-49E2-B913-89E145C96A61}">
      <dsp:nvSpPr>
        <dsp:cNvPr id="0" name=""/>
        <dsp:cNvSpPr/>
      </dsp:nvSpPr>
      <dsp:spPr>
        <a:xfrm>
          <a:off x="2879237" y="1591700"/>
          <a:ext cx="1059986" cy="340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2023</a:t>
          </a:r>
        </a:p>
      </dsp:txBody>
      <dsp:txXfrm>
        <a:off x="2879237" y="1591700"/>
        <a:ext cx="746469" cy="340240"/>
      </dsp:txXfrm>
    </dsp:sp>
    <dsp:sp modelId="{4F743D74-5B18-4D8E-930D-E5C360436F97}">
      <dsp:nvSpPr>
        <dsp:cNvPr id="0" name=""/>
        <dsp:cNvSpPr/>
      </dsp:nvSpPr>
      <dsp:spPr>
        <a:xfrm>
          <a:off x="3609315" y="1651443"/>
          <a:ext cx="370995" cy="37099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C3459-733D-428C-A1CD-B594A5E3A076}">
      <dsp:nvSpPr>
        <dsp:cNvPr id="0" name=""/>
        <dsp:cNvSpPr/>
      </dsp:nvSpPr>
      <dsp:spPr>
        <a:xfrm>
          <a:off x="5870923" y="1826"/>
          <a:ext cx="1598481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7"/>
          <a:srcRect/>
          <a:stretch>
            <a:fillRect l="-3000" r="-3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FC0E4-1A92-49D6-A4FC-1C535E2DDCFE}">
      <dsp:nvSpPr>
        <dsp:cNvPr id="0" name=""/>
        <dsp:cNvSpPr/>
      </dsp:nvSpPr>
      <dsp:spPr>
        <a:xfrm>
          <a:off x="6140170" y="1591700"/>
          <a:ext cx="1059986" cy="340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2020</a:t>
          </a:r>
        </a:p>
      </dsp:txBody>
      <dsp:txXfrm>
        <a:off x="6140170" y="1591700"/>
        <a:ext cx="746469" cy="340240"/>
      </dsp:txXfrm>
    </dsp:sp>
    <dsp:sp modelId="{7DB2D964-3576-48B5-98C3-0744F652D69F}">
      <dsp:nvSpPr>
        <dsp:cNvPr id="0" name=""/>
        <dsp:cNvSpPr/>
      </dsp:nvSpPr>
      <dsp:spPr>
        <a:xfrm>
          <a:off x="6916625" y="1645744"/>
          <a:ext cx="370995" cy="370995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35138-5289-48A3-BA90-9D485F8F0D2D}">
      <dsp:nvSpPr>
        <dsp:cNvPr id="0" name=""/>
        <dsp:cNvSpPr/>
      </dsp:nvSpPr>
      <dsp:spPr>
        <a:xfrm>
          <a:off x="7561316" y="1826"/>
          <a:ext cx="1598481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9"/>
          <a:srcRect/>
          <a:stretch>
            <a:fillRect l="-3000" r="-3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AC40D-5F52-44FB-BAD7-3D3384D92B17}">
      <dsp:nvSpPr>
        <dsp:cNvPr id="0" name=""/>
        <dsp:cNvSpPr/>
      </dsp:nvSpPr>
      <dsp:spPr>
        <a:xfrm>
          <a:off x="7830563" y="1591700"/>
          <a:ext cx="1059986" cy="340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2019</a:t>
          </a:r>
        </a:p>
      </dsp:txBody>
      <dsp:txXfrm>
        <a:off x="7830563" y="1591700"/>
        <a:ext cx="746469" cy="340240"/>
      </dsp:txXfrm>
    </dsp:sp>
    <dsp:sp modelId="{B8FDBBD2-E2A8-448D-8795-0668E6BFD400}">
      <dsp:nvSpPr>
        <dsp:cNvPr id="0" name=""/>
        <dsp:cNvSpPr/>
      </dsp:nvSpPr>
      <dsp:spPr>
        <a:xfrm>
          <a:off x="8607018" y="1645744"/>
          <a:ext cx="370995" cy="370995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7A06D-3AF1-4CD8-A0AB-4BED211426D9}">
      <dsp:nvSpPr>
        <dsp:cNvPr id="0" name=""/>
        <dsp:cNvSpPr/>
      </dsp:nvSpPr>
      <dsp:spPr>
        <a:xfrm>
          <a:off x="3318893" y="2575060"/>
          <a:ext cx="1598481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1"/>
          <a:srcRect/>
          <a:stretch>
            <a:fillRect l="-3000" r="-3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D10F4-7D38-4696-9DCE-AB01FA9C621C}">
      <dsp:nvSpPr>
        <dsp:cNvPr id="0" name=""/>
        <dsp:cNvSpPr/>
      </dsp:nvSpPr>
      <dsp:spPr>
        <a:xfrm>
          <a:off x="3558747" y="4163938"/>
          <a:ext cx="1059986" cy="340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2019</a:t>
          </a:r>
        </a:p>
      </dsp:txBody>
      <dsp:txXfrm>
        <a:off x="3558747" y="4163938"/>
        <a:ext cx="746469" cy="340240"/>
      </dsp:txXfrm>
    </dsp:sp>
    <dsp:sp modelId="{BC6E457A-D413-430C-B47D-D7856AA40EE0}">
      <dsp:nvSpPr>
        <dsp:cNvPr id="0" name=""/>
        <dsp:cNvSpPr/>
      </dsp:nvSpPr>
      <dsp:spPr>
        <a:xfrm>
          <a:off x="4335202" y="4217982"/>
          <a:ext cx="370995" cy="370995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A3EE8-23C1-477E-BDEB-ADD180634514}">
      <dsp:nvSpPr>
        <dsp:cNvPr id="0" name=""/>
        <dsp:cNvSpPr/>
      </dsp:nvSpPr>
      <dsp:spPr>
        <a:xfrm>
          <a:off x="4991627" y="2575005"/>
          <a:ext cx="1690149" cy="238849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2"/>
          <a:srcRect/>
          <a:stretch>
            <a:fillRect t="-11000" b="-11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981C1-F30A-4C0E-84BE-D63A637868EA}">
      <dsp:nvSpPr>
        <dsp:cNvPr id="0" name=""/>
        <dsp:cNvSpPr/>
      </dsp:nvSpPr>
      <dsp:spPr>
        <a:xfrm>
          <a:off x="5090937" y="4069242"/>
          <a:ext cx="1059986" cy="3402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2016</a:t>
          </a:r>
        </a:p>
      </dsp:txBody>
      <dsp:txXfrm>
        <a:off x="5090937" y="4069242"/>
        <a:ext cx="746469" cy="340240"/>
      </dsp:txXfrm>
    </dsp:sp>
    <dsp:sp modelId="{ECECA8D5-3D5F-4651-B6BB-0CDA98BD6001}">
      <dsp:nvSpPr>
        <dsp:cNvPr id="0" name=""/>
        <dsp:cNvSpPr/>
      </dsp:nvSpPr>
      <dsp:spPr>
        <a:xfrm>
          <a:off x="5828189" y="4137839"/>
          <a:ext cx="370995" cy="37099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02766-E57C-4581-9FFD-19B850C4029B}">
      <dsp:nvSpPr>
        <dsp:cNvPr id="0" name=""/>
        <dsp:cNvSpPr/>
      </dsp:nvSpPr>
      <dsp:spPr>
        <a:xfrm>
          <a:off x="769" y="0"/>
          <a:ext cx="2000441" cy="3200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0" kern="1200">
              <a:cs typeface="mohammad bold art 1" pitchFamily="2" charset="-78"/>
            </a:rPr>
            <a:t>الاستدامة المؤسسية </a:t>
          </a:r>
          <a:endParaRPr lang="en-US" sz="1800" b="0" kern="1200">
            <a:cs typeface="mohammad bold art 1" pitchFamily="2" charset="-78"/>
          </a:endParaRPr>
        </a:p>
      </dsp:txBody>
      <dsp:txXfrm>
        <a:off x="769" y="0"/>
        <a:ext cx="2000441" cy="960120"/>
      </dsp:txXfrm>
    </dsp:sp>
    <dsp:sp modelId="{A77D1377-A52D-491B-BE49-BE2958DF49D4}">
      <dsp:nvSpPr>
        <dsp:cNvPr id="0" name=""/>
        <dsp:cNvSpPr/>
      </dsp:nvSpPr>
      <dsp:spPr>
        <a:xfrm>
          <a:off x="200813" y="960393"/>
          <a:ext cx="1600353" cy="628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500" b="0" kern="1200">
              <a:cs typeface="mohammad bold art 1" pitchFamily="2" charset="-78"/>
            </a:rPr>
            <a:t>حوكمة مؤسسية</a:t>
          </a:r>
          <a:endParaRPr lang="en-US" sz="1500" b="0" kern="1200">
            <a:cs typeface="mohammad bold art 1" pitchFamily="2" charset="-78"/>
          </a:endParaRPr>
        </a:p>
      </dsp:txBody>
      <dsp:txXfrm>
        <a:off x="219228" y="978808"/>
        <a:ext cx="1563523" cy="591920"/>
      </dsp:txXfrm>
    </dsp:sp>
    <dsp:sp modelId="{909C2FEC-1F1A-47D6-ADD0-DAC8D1D6CE9E}">
      <dsp:nvSpPr>
        <dsp:cNvPr id="0" name=""/>
        <dsp:cNvSpPr/>
      </dsp:nvSpPr>
      <dsp:spPr>
        <a:xfrm>
          <a:off x="200813" y="1685874"/>
          <a:ext cx="1600353" cy="628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KW" sz="1500" b="0" kern="1200" dirty="0">
              <a:cs typeface="mohammad bold art 1" pitchFamily="2" charset="-78"/>
            </a:rPr>
            <a:t>تطوير الأداء وإدارة المخاطر</a:t>
          </a:r>
          <a:endParaRPr lang="en-US" sz="1500" b="0" kern="1200" dirty="0">
            <a:cs typeface="mohammad bold art 1" pitchFamily="2" charset="-78"/>
          </a:endParaRPr>
        </a:p>
      </dsp:txBody>
      <dsp:txXfrm>
        <a:off x="219228" y="1704289"/>
        <a:ext cx="1563523" cy="591920"/>
      </dsp:txXfrm>
    </dsp:sp>
    <dsp:sp modelId="{C5AD9DFD-5B56-49B5-907A-6EE4635324B4}">
      <dsp:nvSpPr>
        <dsp:cNvPr id="0" name=""/>
        <dsp:cNvSpPr/>
      </dsp:nvSpPr>
      <dsp:spPr>
        <a:xfrm>
          <a:off x="200813" y="2411356"/>
          <a:ext cx="1600353" cy="628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KW" sz="1500" b="0" kern="1200" dirty="0">
              <a:cs typeface="mohammad bold art 1" pitchFamily="2" charset="-78"/>
            </a:rPr>
            <a:t>تحول رقمي</a:t>
          </a:r>
          <a:endParaRPr lang="en-US" sz="1500" b="0" kern="1200" dirty="0">
            <a:cs typeface="mohammad bold art 1" pitchFamily="2" charset="-78"/>
          </a:endParaRPr>
        </a:p>
      </dsp:txBody>
      <dsp:txXfrm>
        <a:off x="219228" y="2429771"/>
        <a:ext cx="1563523" cy="591920"/>
      </dsp:txXfrm>
    </dsp:sp>
    <dsp:sp modelId="{657C42BA-23BF-4657-8833-E39A1E9873C4}">
      <dsp:nvSpPr>
        <dsp:cNvPr id="0" name=""/>
        <dsp:cNvSpPr/>
      </dsp:nvSpPr>
      <dsp:spPr>
        <a:xfrm>
          <a:off x="2151243" y="0"/>
          <a:ext cx="2000441" cy="3200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0" kern="1200" dirty="0">
              <a:cs typeface="mohammad bold art 1" pitchFamily="2" charset="-78"/>
            </a:rPr>
            <a:t>استدامة قطاع أنشطة الأوراق المالية</a:t>
          </a:r>
          <a:endParaRPr lang="en-US" sz="1800" b="0" kern="1200" dirty="0">
            <a:cs typeface="mohammad bold art 1" pitchFamily="2" charset="-78"/>
          </a:endParaRPr>
        </a:p>
      </dsp:txBody>
      <dsp:txXfrm>
        <a:off x="2151243" y="0"/>
        <a:ext cx="2000441" cy="960120"/>
      </dsp:txXfrm>
    </dsp:sp>
    <dsp:sp modelId="{972E7E4F-0DA0-4213-B491-4B24CBF7F9A5}">
      <dsp:nvSpPr>
        <dsp:cNvPr id="0" name=""/>
        <dsp:cNvSpPr/>
      </dsp:nvSpPr>
      <dsp:spPr>
        <a:xfrm>
          <a:off x="2351287" y="961057"/>
          <a:ext cx="1600353" cy="964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500" b="0" kern="1200" dirty="0">
              <a:cs typeface="mohammad bold art 1" pitchFamily="2" charset="-78"/>
            </a:rPr>
            <a:t>حوكمة الشركات</a:t>
          </a:r>
          <a:endParaRPr lang="en-US" sz="1500" b="0" kern="1200" dirty="0">
            <a:cs typeface="mohammad bold art 1" pitchFamily="2" charset="-78"/>
          </a:endParaRPr>
        </a:p>
      </dsp:txBody>
      <dsp:txXfrm>
        <a:off x="2379550" y="989320"/>
        <a:ext cx="1543827" cy="908438"/>
      </dsp:txXfrm>
    </dsp:sp>
    <dsp:sp modelId="{454D0299-B5F2-46E7-9B04-48E7C55D1453}">
      <dsp:nvSpPr>
        <dsp:cNvPr id="0" name=""/>
        <dsp:cNvSpPr/>
      </dsp:nvSpPr>
      <dsp:spPr>
        <a:xfrm>
          <a:off x="2351287" y="2074478"/>
          <a:ext cx="1600353" cy="964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500" b="0" kern="1200" dirty="0">
              <a:cs typeface="mohammad bold art 1" pitchFamily="2" charset="-78"/>
            </a:rPr>
            <a:t>توجهات تأهيلية وتقنية</a:t>
          </a:r>
          <a:endParaRPr lang="en-US" sz="1500" b="0" kern="1200" dirty="0">
            <a:cs typeface="mohammad bold art 1" pitchFamily="2" charset="-78"/>
          </a:endParaRPr>
        </a:p>
      </dsp:txBody>
      <dsp:txXfrm>
        <a:off x="2379550" y="2102741"/>
        <a:ext cx="1543827" cy="908438"/>
      </dsp:txXfrm>
    </dsp:sp>
    <dsp:sp modelId="{48268087-AA38-494E-9A1F-32B33BB4AC6E}">
      <dsp:nvSpPr>
        <dsp:cNvPr id="0" name=""/>
        <dsp:cNvSpPr/>
      </dsp:nvSpPr>
      <dsp:spPr>
        <a:xfrm>
          <a:off x="4301718" y="0"/>
          <a:ext cx="2000441" cy="32004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KW" sz="1800" b="0" kern="1200">
              <a:cs typeface="mohammad bold art 1" pitchFamily="2" charset="-78"/>
            </a:rPr>
            <a:t>الاستدامة المجتمعية والبيئية </a:t>
          </a:r>
          <a:endParaRPr lang="en-US" sz="1800" b="0" kern="1200">
            <a:cs typeface="mohammad bold art 1" pitchFamily="2" charset="-78"/>
          </a:endParaRPr>
        </a:p>
      </dsp:txBody>
      <dsp:txXfrm>
        <a:off x="4301718" y="0"/>
        <a:ext cx="2000441" cy="960120"/>
      </dsp:txXfrm>
    </dsp:sp>
    <dsp:sp modelId="{DB93F43D-38EB-47F2-B102-AFF659F4ACED}">
      <dsp:nvSpPr>
        <dsp:cNvPr id="0" name=""/>
        <dsp:cNvSpPr/>
      </dsp:nvSpPr>
      <dsp:spPr>
        <a:xfrm>
          <a:off x="4501762" y="960393"/>
          <a:ext cx="1600353" cy="628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500" b="0" kern="1200">
              <a:cs typeface="mohammad bold art 1" pitchFamily="2" charset="-78"/>
            </a:rPr>
            <a:t>تطوير الصناعة المالية والإسلامية</a:t>
          </a:r>
          <a:endParaRPr lang="en-US" sz="1500" b="0" kern="1200">
            <a:cs typeface="mohammad bold art 1" pitchFamily="2" charset="-78"/>
          </a:endParaRPr>
        </a:p>
      </dsp:txBody>
      <dsp:txXfrm>
        <a:off x="4520177" y="978808"/>
        <a:ext cx="1563523" cy="591920"/>
      </dsp:txXfrm>
    </dsp:sp>
    <dsp:sp modelId="{4C2198B5-1EE0-419F-B564-3C0617F4BEB7}">
      <dsp:nvSpPr>
        <dsp:cNvPr id="0" name=""/>
        <dsp:cNvSpPr/>
      </dsp:nvSpPr>
      <dsp:spPr>
        <a:xfrm>
          <a:off x="4501762" y="1685874"/>
          <a:ext cx="1600353" cy="628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500" b="0" kern="1200">
              <a:cs typeface="mohammad bold art 1" pitchFamily="2" charset="-78"/>
            </a:rPr>
            <a:t>تعزيز الشمول المالي</a:t>
          </a:r>
          <a:endParaRPr lang="en-US" sz="1500" b="0" kern="1200">
            <a:cs typeface="mohammad bold art 1" pitchFamily="2" charset="-78"/>
          </a:endParaRPr>
        </a:p>
      </dsp:txBody>
      <dsp:txXfrm>
        <a:off x="4520177" y="1704289"/>
        <a:ext cx="1563523" cy="591920"/>
      </dsp:txXfrm>
    </dsp:sp>
    <dsp:sp modelId="{A7C7EC77-BDCA-4F0F-9A46-37B62D02300A}">
      <dsp:nvSpPr>
        <dsp:cNvPr id="0" name=""/>
        <dsp:cNvSpPr/>
      </dsp:nvSpPr>
      <dsp:spPr>
        <a:xfrm>
          <a:off x="4501762" y="2411356"/>
          <a:ext cx="1600353" cy="628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ar-KW" sz="1500" b="0" kern="1200" dirty="0">
              <a:cs typeface="mohammad bold art 1" pitchFamily="2" charset="-78"/>
            </a:rPr>
            <a:t>تأهيل حديثي التخرج</a:t>
          </a:r>
          <a:endParaRPr lang="en-US" sz="1500" b="0" kern="1200" dirty="0">
            <a:cs typeface="mohammad bold art 1" pitchFamily="2" charset="-78"/>
          </a:endParaRPr>
        </a:p>
      </dsp:txBody>
      <dsp:txXfrm>
        <a:off x="4520177" y="2429771"/>
        <a:ext cx="1563523" cy="591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C8E23-9962-42F4-BD34-8C4824D9F164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9573-629D-41CF-B31F-791A08E7C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5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2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2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015B-52F5-4DC8-9D84-D1F6CD8A5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9BF9E-D8AC-9D28-BDB0-18FDAFA40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C1C47-B701-8303-B535-32E7C3D97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6E68-4B2E-8079-06EA-8399F02F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15377-80D3-7826-5CF0-EFA2124B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A7D4-61FB-95DA-709E-2AFDB677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F78D-8674-C466-6682-76AA02EF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AC0B9-4776-48F4-673E-92461DB89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19A40-1A5D-C35F-64AD-FADBBEAF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44653-A710-BDF6-7A3E-6D0128CB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CE85A-0172-9316-546E-182F0B06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8ED3F7-45FC-8E35-6491-DC9CB40A0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C5767-06D2-F3F5-FC7E-1312F751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A5D8-65FD-AEB3-39F8-101A839A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CF6-1EAD-3F78-1213-CC7C5AFB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5CD3C-32C0-85D6-9600-C1759510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DC54-528A-2EF9-8892-CFA5A88F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0447-6634-FCAD-8287-5FF39FFC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6E06-269E-BB5C-392D-C53DDC92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A88B8-41B7-FD25-EBC8-83C3FDD1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29C5B-E9A6-8613-E5D9-756D3EA3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5C2D-BD3E-36B9-7DC9-E3415E21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8D9A-7AAC-8541-AD7C-A3D3F011D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67BE2-41DE-BF6B-CE3A-222DE6C6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FCDFC-F363-D9B7-9B9E-63AAD48C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882A-5DEB-5D3F-D5F7-1F4FD40F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8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1165-1A52-5BCC-4C4C-7C296950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9BD8-C58B-C80D-EB43-3D3AA160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67937-7F90-B2F1-CF49-714D1F021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D0929-5884-FFFE-3B28-E876D168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73FB9-1A0D-B460-62DC-80B85F0F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CABCE-A531-796C-3311-BE78282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6D25-C4CF-7C37-0534-8B2264CC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62E2F-7A03-81F3-8F6F-BB916BCD7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6A19F-19E5-2F11-B0CE-CFD282F93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53174-17FF-4F6A-1134-B0FA77276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DD8C0-2746-E178-E8CB-26B6B3D23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C85EE-4F9D-D4C3-9AE2-941A1A0B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92BB4D-BC2F-8E39-38D5-A3867917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1430C-6374-84C7-2C87-B6334D8F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DB4F-18BC-1D59-6C1B-ECC18397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C8848-6930-FF95-296C-C5659C4A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D3CCF-87CB-A249-FAED-34732293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29B5-177E-91C3-4702-62E7BD1D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00C28-DBA8-BE3A-04C1-41121B13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62A95-85BA-F5B7-E533-A101B0AF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32CF1-08A3-5D68-468B-7F36E091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3B21-154A-692F-D908-B5B950ED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456D-CAD9-F448-CE50-54A4BDB5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667A3-108F-912C-D8A1-D6B578661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A2924-7CE8-1C92-F199-012D3C32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FCF2E-8DB2-7A4C-5BEF-8F8564F4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67944-A7F9-961D-B895-94BA122E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5190-ACD8-2F3D-4CFA-18395539E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0A237-9093-8CAC-B6F1-EAE226D98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50732-99D9-0C2D-0784-E69088C34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9E890-E73C-EA37-85FA-120AF61E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916C3-3303-28B7-EB36-02E14A4B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C4A98-E8EF-6D04-1285-0CA5DD15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80B43-C9B5-7CEA-D0EF-7DEBEC8D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DF360-8239-0EE4-7A6F-95F9C1D24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31D4-CD2E-DD84-9B77-5C59FFE61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0D61-424A-4C67-8C2C-58927E099A2A}" type="datetimeFigureOut">
              <a:rPr lang="en-US" smtClean="0"/>
              <a:t>16-Jan-24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6D866-868A-58C6-7490-F619AF3EA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17725-2AB1-7793-C3E6-69ACDCEF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AF4EF-F901-4608-BBA2-D9ED19B5D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3.jpeg"/><Relationship Id="rId10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3.jpeg"/><Relationship Id="rId5" Type="http://schemas.openxmlformats.org/officeDocument/2006/relationships/diagramData" Target="../diagrams/data9.xml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jpe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3.jpeg"/><Relationship Id="rId10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48" y="147095"/>
            <a:ext cx="2470859" cy="71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23315"/>
            <a:ext cx="819401" cy="8406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6400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59183" y="1298173"/>
            <a:ext cx="9673631" cy="1366020"/>
          </a:xfrm>
        </p:spPr>
        <p:txBody>
          <a:bodyPr>
            <a:noAutofit/>
          </a:bodyPr>
          <a:lstStyle/>
          <a:p>
            <a:r>
              <a:rPr lang="ar-KW" sz="3200" dirty="0">
                <a:solidFill>
                  <a:schemeClr val="tx2"/>
                </a:solidFill>
                <a:cs typeface="mohammad bold art 1" pitchFamily="2" charset="-78"/>
              </a:rPr>
              <a:t>متطلبات تقارير الاستدامة للشركات المدرجة </a:t>
            </a:r>
          </a:p>
          <a:p>
            <a:r>
              <a:rPr lang="ar-KW" sz="2000" dirty="0">
                <a:solidFill>
                  <a:schemeClr val="tx2"/>
                </a:solidFill>
                <a:cs typeface="mohammad bold art 1" pitchFamily="2" charset="-78"/>
              </a:rPr>
              <a:t>ورشة عمل وحلقة نقاشية</a:t>
            </a:r>
            <a:endParaRPr lang="en-US" sz="2000" dirty="0">
              <a:solidFill>
                <a:schemeClr val="tx2"/>
              </a:solidFill>
              <a:cs typeface="mohammad bold art 1" pitchFamily="2" charset="-78"/>
            </a:endParaRPr>
          </a:p>
          <a:p>
            <a:endParaRPr lang="ar-KW" sz="3200" b="1" kern="0" dirty="0">
              <a:solidFill>
                <a:srgbClr val="1D4776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KW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D2001-5E2A-43CA-B6BC-8DC7B65DC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68" y="2981890"/>
            <a:ext cx="2470859" cy="716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5FB30F-E732-1FFF-BCBD-DEF068D94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208" y="4242673"/>
            <a:ext cx="1762371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696790" y="1382830"/>
            <a:ext cx="8310632" cy="8707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5DD331-0884-CA68-F9AC-B69403EA79A2}"/>
              </a:ext>
            </a:extLst>
          </p:cNvPr>
          <p:cNvSpPr>
            <a:spLocks/>
          </p:cNvSpPr>
          <p:nvPr/>
        </p:nvSpPr>
        <p:spPr>
          <a:xfrm>
            <a:off x="2532672" y="732704"/>
            <a:ext cx="6236031" cy="4817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592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إطار عمل الهيئة في تبني مفاهيم الاستدامة </a:t>
            </a: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C124EE-C787-42CE-286B-F34F3B009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369259"/>
              </p:ext>
            </p:extLst>
          </p:nvPr>
        </p:nvGraphicFramePr>
        <p:xfrm>
          <a:off x="241161" y="1445994"/>
          <a:ext cx="6532620" cy="434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9F5763-2D90-B70D-CBD9-47629CC1CA9C}"/>
              </a:ext>
            </a:extLst>
          </p:cNvPr>
          <p:cNvSpPr txBox="1"/>
          <p:nvPr/>
        </p:nvSpPr>
        <p:spPr>
          <a:xfrm>
            <a:off x="4108306" y="1430740"/>
            <a:ext cx="6459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dirty="0"/>
              <a:t>%92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F16D6-A5AA-EA3A-1CB1-F97960AC33FE}"/>
              </a:ext>
            </a:extLst>
          </p:cNvPr>
          <p:cNvSpPr txBox="1"/>
          <p:nvPr/>
        </p:nvSpPr>
        <p:spPr>
          <a:xfrm>
            <a:off x="5676649" y="2612055"/>
            <a:ext cx="6459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dirty="0"/>
              <a:t>%96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20750-CABF-EB5B-756A-E3461C43CC9B}"/>
              </a:ext>
            </a:extLst>
          </p:cNvPr>
          <p:cNvSpPr txBox="1"/>
          <p:nvPr/>
        </p:nvSpPr>
        <p:spPr>
          <a:xfrm>
            <a:off x="4027920" y="5279711"/>
            <a:ext cx="6459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dirty="0"/>
              <a:t>%92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6DFC1C-BB6E-E469-4A36-31FEB07D2AF5}"/>
              </a:ext>
            </a:extLst>
          </p:cNvPr>
          <p:cNvSpPr txBox="1"/>
          <p:nvPr/>
        </p:nvSpPr>
        <p:spPr>
          <a:xfrm>
            <a:off x="5652587" y="4324454"/>
            <a:ext cx="6459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KW" dirty="0"/>
              <a:t>%96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8EFA684-5871-C095-8D14-E3E39CB51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763759"/>
              </p:ext>
            </p:extLst>
          </p:nvPr>
        </p:nvGraphicFramePr>
        <p:xfrm>
          <a:off x="6773780" y="1531854"/>
          <a:ext cx="4301992" cy="420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5DB80A5-3239-AFDA-308E-AC8A248AC0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529081" y="669294"/>
            <a:ext cx="8310632" cy="53301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592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مبادرات هيئات إقليمية</a:t>
            </a: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836B3B6-DD27-50CB-764A-9D3609A0A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5204950"/>
              </p:ext>
            </p:extLst>
          </p:nvPr>
        </p:nvGraphicFramePr>
        <p:xfrm>
          <a:off x="1268603" y="1356044"/>
          <a:ext cx="9959542" cy="4964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9FB8A74-493C-2683-455D-9BA440A317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5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529081" y="739617"/>
            <a:ext cx="8310632" cy="4944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592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تطبيق الهيئة لمفاهيم الاستدامة</a:t>
            </a: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5495AF-DF14-295A-BD42-74EE3A22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839367"/>
              </p:ext>
            </p:extLst>
          </p:nvPr>
        </p:nvGraphicFramePr>
        <p:xfrm>
          <a:off x="1414942" y="2040061"/>
          <a:ext cx="6302929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70C39C1-FEC8-BA05-F5CE-4D38CC7D2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290" y="2016736"/>
            <a:ext cx="3131566" cy="3223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0220F1-D42D-47EC-7667-809CA9007C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8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16" y="840620"/>
            <a:ext cx="1946212" cy="564682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97" y="743123"/>
            <a:ext cx="645415" cy="6621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25323" y="1405303"/>
            <a:ext cx="96032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270"/>
            <a:ext cx="12192000" cy="41173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F4411D-2ABF-3DBA-75EA-0B14A6082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364696"/>
              </p:ext>
            </p:extLst>
          </p:nvPr>
        </p:nvGraphicFramePr>
        <p:xfrm>
          <a:off x="8086889" y="2109998"/>
          <a:ext cx="3007895" cy="232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1BF37C2-60B1-BCD1-EA13-7CF11D2AF1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344" y="1658904"/>
            <a:ext cx="6523002" cy="36831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F17C02-8A69-64EA-02E5-8508FA81125A}"/>
              </a:ext>
            </a:extLst>
          </p:cNvPr>
          <p:cNvGrpSpPr/>
          <p:nvPr/>
        </p:nvGrpSpPr>
        <p:grpSpPr>
          <a:xfrm>
            <a:off x="6577152" y="4717173"/>
            <a:ext cx="4696327" cy="457704"/>
            <a:chOff x="5210322" y="1872424"/>
            <a:chExt cx="8321242" cy="2256301"/>
          </a:xfrm>
          <a:noFill/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BB64BA-5298-9B05-DFF0-34702D3D5A95}"/>
                </a:ext>
              </a:extLst>
            </p:cNvPr>
            <p:cNvSpPr/>
            <p:nvPr/>
          </p:nvSpPr>
          <p:spPr>
            <a:xfrm>
              <a:off x="5210322" y="1872424"/>
              <a:ext cx="6548759" cy="1605754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101D2C-F674-BE7B-2A05-E4054308021C}"/>
                </a:ext>
              </a:extLst>
            </p:cNvPr>
            <p:cNvSpPr txBox="1"/>
            <p:nvPr/>
          </p:nvSpPr>
          <p:spPr>
            <a:xfrm>
              <a:off x="7568748" y="3082418"/>
              <a:ext cx="5962816" cy="10463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kern="1200" dirty="0"/>
                <a:t>$4T annually to reach net zero emissions (2030-2050) – </a:t>
              </a:r>
            </a:p>
            <a:p>
              <a:pPr marL="0" lvl="1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100" kern="1200" dirty="0"/>
                <a:t>International Energy Agency (IEA)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48B04E-2547-DCDF-70C9-B1EF086096D4}"/>
              </a:ext>
            </a:extLst>
          </p:cNvPr>
          <p:cNvSpPr txBox="1"/>
          <p:nvPr/>
        </p:nvSpPr>
        <p:spPr>
          <a:xfrm>
            <a:off x="2428408" y="836573"/>
            <a:ext cx="611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dirty="0">
                <a:solidFill>
                  <a:schemeClr val="tx2"/>
                </a:solidFill>
                <a:cs typeface="mohammad bold art 1" pitchFamily="2" charset="-78"/>
              </a:rPr>
              <a:t>رأس المال: الاستثمار في مقتضيات الاستدامة</a:t>
            </a:r>
            <a:endParaRPr lang="en-US" sz="2800" dirty="0">
              <a:solidFill>
                <a:schemeClr val="tx2"/>
              </a:solidFill>
              <a:cs typeface="mohammad bold art 1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BF28F-65F3-1468-AB27-3E8993EC6950}"/>
              </a:ext>
            </a:extLst>
          </p:cNvPr>
          <p:cNvSpPr txBox="1"/>
          <p:nvPr/>
        </p:nvSpPr>
        <p:spPr>
          <a:xfrm>
            <a:off x="565485" y="5930181"/>
            <a:ext cx="3019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1400" i="1" dirty="0">
                <a:cs typeface="mohammad bold art 1" pitchFamily="2" charset="-78"/>
              </a:rPr>
              <a:t>*World Energy Outlook 2022</a:t>
            </a:r>
          </a:p>
        </p:txBody>
      </p:sp>
    </p:spTree>
    <p:extLst>
      <p:ext uri="{BB962C8B-B14F-4D97-AF65-F5344CB8AC3E}">
        <p14:creationId xmlns:p14="http://schemas.microsoft.com/office/powerpoint/2010/main" val="302658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3455"/>
            <a:ext cx="12192000" cy="42700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F4411D-2ABF-3DBA-75EA-0B14A6082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716443"/>
              </p:ext>
            </p:extLst>
          </p:nvPr>
        </p:nvGraphicFramePr>
        <p:xfrm>
          <a:off x="468812" y="1492547"/>
          <a:ext cx="3729789" cy="416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AB12B81-93A8-60FA-A6D1-E01D91112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9317"/>
              </p:ext>
            </p:extLst>
          </p:nvPr>
        </p:nvGraphicFramePr>
        <p:xfrm>
          <a:off x="4751437" y="1409302"/>
          <a:ext cx="6324334" cy="416229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99855">
                  <a:extLst>
                    <a:ext uri="{9D8B030D-6E8A-4147-A177-3AD203B41FA5}">
                      <a16:colId xmlns:a16="http://schemas.microsoft.com/office/drawing/2014/main" val="389135294"/>
                    </a:ext>
                  </a:extLst>
                </a:gridCol>
                <a:gridCol w="2118723">
                  <a:extLst>
                    <a:ext uri="{9D8B030D-6E8A-4147-A177-3AD203B41FA5}">
                      <a16:colId xmlns:a16="http://schemas.microsoft.com/office/drawing/2014/main" val="4120517231"/>
                    </a:ext>
                  </a:extLst>
                </a:gridCol>
                <a:gridCol w="1116009">
                  <a:extLst>
                    <a:ext uri="{9D8B030D-6E8A-4147-A177-3AD203B41FA5}">
                      <a16:colId xmlns:a16="http://schemas.microsoft.com/office/drawing/2014/main" val="338689791"/>
                    </a:ext>
                  </a:extLst>
                </a:gridCol>
                <a:gridCol w="2189747">
                  <a:extLst>
                    <a:ext uri="{9D8B030D-6E8A-4147-A177-3AD203B41FA5}">
                      <a16:colId xmlns:a16="http://schemas.microsoft.com/office/drawing/2014/main" val="1091128021"/>
                    </a:ext>
                  </a:extLst>
                </a:gridCol>
              </a:tblGrid>
              <a:tr h="4077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dirty="0">
                          <a:effectLst/>
                        </a:rPr>
                        <a:t>Global Rank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>
                          <a:effectLst/>
                        </a:rPr>
                        <a:t>Stock Exchange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dirty="0">
                          <a:effectLst/>
                        </a:rPr>
                        <a:t>Market Cap</a:t>
                      </a:r>
                      <a:br>
                        <a:rPr lang="en-US" sz="1200" b="1" cap="all" dirty="0">
                          <a:effectLst/>
                        </a:rPr>
                      </a:br>
                      <a:r>
                        <a:rPr lang="en-US" sz="1200" b="1" cap="all" dirty="0">
                          <a:effectLst/>
                        </a:rPr>
                        <a:t>Aug 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012113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</a:rPr>
                        <a:t>NYSE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U.S.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$25.0T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23568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Nasdaq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U.S.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$21.7T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159046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Euronext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 Netherlands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$7.2T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982655"/>
                  </a:ext>
                </a:extLst>
              </a:tr>
              <a:tr h="54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Shanghai Stock Exchange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China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$6.7T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522598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Japan Exchange Group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Japan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$5.9T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5324630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…………..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106598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…………..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513956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…………..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078574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…………..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…………..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521220"/>
                  </a:ext>
                </a:extLst>
              </a:tr>
              <a:tr h="54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Stock Exchange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of Thailand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Thailand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$0.6T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480169"/>
                  </a:ext>
                </a:extLst>
              </a:tr>
              <a:tr h="543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Bolsa Mexicana</a:t>
                      </a:r>
                      <a:b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de Valores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 Mexico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$0.5T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511793"/>
                  </a:ext>
                </a:extLst>
              </a:tr>
            </a:tbl>
          </a:graphicData>
        </a:graphic>
      </p:graphicFrame>
      <p:sp>
        <p:nvSpPr>
          <p:cNvPr id="53" name="Rectangle 52" descr="🇺🇸">
            <a:extLst>
              <a:ext uri="{FF2B5EF4-FFF2-40B4-BE49-F238E27FC236}">
                <a16:creationId xmlns:a16="http://schemas.microsoft.com/office/drawing/2014/main" id="{627B9C21-CC6E-BBC2-89F0-789A76F7B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4" name="Rectangle 53" descr="🇺🇸">
            <a:extLst>
              <a:ext uri="{FF2B5EF4-FFF2-40B4-BE49-F238E27FC236}">
                <a16:creationId xmlns:a16="http://schemas.microsoft.com/office/drawing/2014/main" id="{604205BD-7980-3947-D023-945E9CB92E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5" name="Rectangle 54" descr="🇳🇱">
            <a:extLst>
              <a:ext uri="{FF2B5EF4-FFF2-40B4-BE49-F238E27FC236}">
                <a16:creationId xmlns:a16="http://schemas.microsoft.com/office/drawing/2014/main" id="{038968A9-075C-88FB-B302-C95A81A3C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6" name="Rectangle 55" descr="🇨🇳">
            <a:extLst>
              <a:ext uri="{FF2B5EF4-FFF2-40B4-BE49-F238E27FC236}">
                <a16:creationId xmlns:a16="http://schemas.microsoft.com/office/drawing/2014/main" id="{91F01633-CBCB-D499-B9CF-1CA249E6F2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7" name="Rectangle 56" descr="🇯🇵">
            <a:extLst>
              <a:ext uri="{FF2B5EF4-FFF2-40B4-BE49-F238E27FC236}">
                <a16:creationId xmlns:a16="http://schemas.microsoft.com/office/drawing/2014/main" id="{7D238F7C-B7A3-E852-9C70-4CB2EA273D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8" name="Rectangle 57" descr="🇹🇭">
            <a:extLst>
              <a:ext uri="{FF2B5EF4-FFF2-40B4-BE49-F238E27FC236}">
                <a16:creationId xmlns:a16="http://schemas.microsoft.com/office/drawing/2014/main" id="{4A2F8907-DBF0-C180-1972-C7C5FEBD9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9" name="Rectangle 58" descr="🇲🇽">
            <a:extLst>
              <a:ext uri="{FF2B5EF4-FFF2-40B4-BE49-F238E27FC236}">
                <a16:creationId xmlns:a16="http://schemas.microsoft.com/office/drawing/2014/main" id="{EE5392CD-FAEC-B365-C2FD-E05E0ED06C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53" y="1808059"/>
            <a:ext cx="26918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891C94-AD35-B9F1-CDB1-624ACCDB06E4}"/>
              </a:ext>
            </a:extLst>
          </p:cNvPr>
          <p:cNvSpPr txBox="1"/>
          <p:nvPr/>
        </p:nvSpPr>
        <p:spPr>
          <a:xfrm>
            <a:off x="1941933" y="705898"/>
            <a:ext cx="707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dirty="0">
                <a:solidFill>
                  <a:schemeClr val="tx2"/>
                </a:solidFill>
                <a:cs typeface="mohammad bold art 1" pitchFamily="2" charset="-78"/>
              </a:rPr>
              <a:t>رأس المال: الاستثمار في مقتضيات الاستدامة</a:t>
            </a:r>
            <a:endParaRPr lang="en-US" sz="2800" dirty="0">
              <a:solidFill>
                <a:schemeClr val="tx2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253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7C7C568-0EBF-44A6-EE31-5EFF05D75D49}"/>
              </a:ext>
            </a:extLst>
          </p:cNvPr>
          <p:cNvSpPr txBox="1"/>
          <p:nvPr/>
        </p:nvSpPr>
        <p:spPr>
          <a:xfrm>
            <a:off x="2986791" y="5541576"/>
            <a:ext cx="621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endParaRPr lang="en-KW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831F5B9-170F-90E6-F527-CBC7CE55CC80}"/>
              </a:ext>
            </a:extLst>
          </p:cNvPr>
          <p:cNvSpPr txBox="1">
            <a:spLocks/>
          </p:cNvSpPr>
          <p:nvPr/>
        </p:nvSpPr>
        <p:spPr>
          <a:xfrm>
            <a:off x="9511309" y="4960977"/>
            <a:ext cx="2533268" cy="119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KW" sz="2000" dirty="0">
                <a:cs typeface="mohammad bold art 1" pitchFamily="2" charset="-78"/>
              </a:rPr>
              <a:t>العمل على ضمان الالتزام بالقوانين واللوائح ذات العلاقة بنشاط الأوراق المالية</a:t>
            </a:r>
            <a:endParaRPr lang="en-US" sz="2000" dirty="0">
              <a:cs typeface="mohammad bold art 1" pitchFamily="2" charset="-78"/>
            </a:endParaRPr>
          </a:p>
          <a:p>
            <a:endParaRPr lang="ar-KW" sz="3200" dirty="0">
              <a:cs typeface="mohammad bold art 1" pitchFamily="2" charset="-78"/>
            </a:endParaRPr>
          </a:p>
          <a:p>
            <a:endParaRPr lang="en-US" sz="2000" dirty="0">
              <a:cs typeface="mohammad bold art 1" pitchFamily="2" charset="-78"/>
            </a:endParaRPr>
          </a:p>
          <a:p>
            <a:endParaRPr lang="ar-KW" sz="3200" b="1" kern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KW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0AE26FA-6E8C-B80D-8D0B-4775407A04A2}"/>
              </a:ext>
            </a:extLst>
          </p:cNvPr>
          <p:cNvSpPr txBox="1">
            <a:spLocks/>
          </p:cNvSpPr>
          <p:nvPr/>
        </p:nvSpPr>
        <p:spPr>
          <a:xfrm>
            <a:off x="9679863" y="1283733"/>
            <a:ext cx="1573968" cy="7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KW" sz="2000" dirty="0">
                <a:cs typeface="mohammad bold art 1" pitchFamily="2" charset="-78"/>
              </a:rPr>
              <a:t>توعية جمهور المتعاملين </a:t>
            </a:r>
            <a:endParaRPr lang="en-US" sz="2000" dirty="0">
              <a:cs typeface="mohammad bold art 1" pitchFamily="2" charset="-78"/>
            </a:endParaRPr>
          </a:p>
          <a:p>
            <a:endParaRPr lang="ar-KW" sz="3200" dirty="0">
              <a:cs typeface="mohammad bold art 1" pitchFamily="2" charset="-78"/>
            </a:endParaRPr>
          </a:p>
          <a:p>
            <a:endParaRPr lang="en-US" sz="2000" dirty="0">
              <a:cs typeface="mohammad bold art 1" pitchFamily="2" charset="-78"/>
            </a:endParaRPr>
          </a:p>
          <a:p>
            <a:endParaRPr lang="ar-KW" sz="3200" b="1" kern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KW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C775AEA-72C1-BCD7-FFB5-68B00792A299}"/>
              </a:ext>
            </a:extLst>
          </p:cNvPr>
          <p:cNvSpPr txBox="1">
            <a:spLocks/>
          </p:cNvSpPr>
          <p:nvPr/>
        </p:nvSpPr>
        <p:spPr>
          <a:xfrm>
            <a:off x="5960747" y="5238862"/>
            <a:ext cx="1485125" cy="119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KW" sz="2000" b="1" dirty="0">
                <a:cs typeface="mohammad bold art 1" pitchFamily="2" charset="-78"/>
              </a:rPr>
              <a:t>تقليل الأخطار النمطية </a:t>
            </a:r>
            <a:endParaRPr lang="ar-KW" sz="4000" dirty="0">
              <a:cs typeface="mohammad bold art 1" pitchFamily="2" charset="-78"/>
            </a:endParaRPr>
          </a:p>
          <a:p>
            <a:endParaRPr lang="ar-KW" sz="3200" b="1" kern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KW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18E9A32-A564-BE67-F557-AA62137C53DC}"/>
              </a:ext>
            </a:extLst>
          </p:cNvPr>
          <p:cNvSpPr txBox="1">
            <a:spLocks/>
          </p:cNvSpPr>
          <p:nvPr/>
        </p:nvSpPr>
        <p:spPr>
          <a:xfrm>
            <a:off x="6407211" y="1154771"/>
            <a:ext cx="2184817" cy="959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KW" sz="2000" b="1" u="sng" dirty="0">
                <a:cs typeface="mohammad bold art 1" pitchFamily="2" charset="-78"/>
              </a:rPr>
              <a:t>الإفصاح الكامل بما يحقق العدالة والشفافية </a:t>
            </a:r>
            <a:endParaRPr lang="en-US" sz="2000" b="1" u="sng" dirty="0">
              <a:cs typeface="mohammad bold art 1" pitchFamily="2" charset="-78"/>
            </a:endParaRPr>
          </a:p>
          <a:p>
            <a:endParaRPr lang="ar-KW" sz="3200" dirty="0">
              <a:cs typeface="mohammad bold art 1" pitchFamily="2" charset="-78"/>
            </a:endParaRPr>
          </a:p>
          <a:p>
            <a:endParaRPr lang="en-US" sz="2000" dirty="0">
              <a:cs typeface="mohammad bold art 1" pitchFamily="2" charset="-78"/>
            </a:endParaRPr>
          </a:p>
          <a:p>
            <a:endParaRPr lang="ar-KW" sz="3200" b="1" kern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KW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047A197-9BED-E868-4053-130ECBA1AF4D}"/>
              </a:ext>
            </a:extLst>
          </p:cNvPr>
          <p:cNvSpPr txBox="1">
            <a:spLocks/>
          </p:cNvSpPr>
          <p:nvPr/>
        </p:nvSpPr>
        <p:spPr>
          <a:xfrm>
            <a:off x="2201388" y="5292367"/>
            <a:ext cx="1693922" cy="1191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KW" sz="2000" dirty="0">
                <a:cs typeface="mohammad bold art 1" pitchFamily="2" charset="-78"/>
              </a:rPr>
              <a:t>تنمية أسواق المال وأدواتها الاستثمارية</a:t>
            </a:r>
            <a:endParaRPr lang="ar-KW" sz="4000" dirty="0">
              <a:cs typeface="mohammad bold art 1" pitchFamily="2" charset="-78"/>
            </a:endParaRPr>
          </a:p>
          <a:p>
            <a:endParaRPr lang="en-US" sz="4000" dirty="0">
              <a:cs typeface="mohammad bold art 1" pitchFamily="2" charset="-78"/>
            </a:endParaRPr>
          </a:p>
          <a:p>
            <a:endParaRPr lang="ar-KW" sz="5400" b="1" kern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r" rtl="1"/>
            <a:endParaRPr lang="ar-KW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BEAFA34-DCE8-C5D0-AB2A-D7C086977EE4}"/>
              </a:ext>
            </a:extLst>
          </p:cNvPr>
          <p:cNvSpPr txBox="1">
            <a:spLocks/>
          </p:cNvSpPr>
          <p:nvPr/>
        </p:nvSpPr>
        <p:spPr>
          <a:xfrm>
            <a:off x="3895310" y="1283733"/>
            <a:ext cx="1424066" cy="7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KW" sz="2000" b="1" u="sng" dirty="0">
                <a:cs typeface="mohammad bold art 1" pitchFamily="2" charset="-78"/>
              </a:rPr>
              <a:t>حماية المتعاملين </a:t>
            </a:r>
            <a:endParaRPr lang="en-US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KW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KW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C3A5BF2-3C90-D10D-063B-8B7C76398C7B}"/>
              </a:ext>
            </a:extLst>
          </p:cNvPr>
          <p:cNvSpPr/>
          <p:nvPr/>
        </p:nvSpPr>
        <p:spPr>
          <a:xfrm>
            <a:off x="622658" y="344171"/>
            <a:ext cx="9243237" cy="5914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KW">
              <a:solidFill>
                <a:schemeClr val="tx1"/>
              </a:solidFill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0E168BBD-7051-BC4D-2A6B-E8BB841DB5FE}"/>
              </a:ext>
            </a:extLst>
          </p:cNvPr>
          <p:cNvSpPr txBox="1">
            <a:spLocks/>
          </p:cNvSpPr>
          <p:nvPr/>
        </p:nvSpPr>
        <p:spPr>
          <a:xfrm>
            <a:off x="622658" y="1283733"/>
            <a:ext cx="2184817" cy="892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ar-KW" sz="2000" b="1" u="sng" dirty="0">
                <a:cs typeface="mohammad bold art 1" pitchFamily="2" charset="-78"/>
              </a:rPr>
              <a:t>العدالة والتنافسية والشفافية</a:t>
            </a:r>
            <a:endParaRPr lang="en-US" sz="4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29EF70-82BD-AD50-9341-E34049395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46" y="2083809"/>
            <a:ext cx="10592906" cy="3231958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id="{5DFE8609-2950-F0D7-7B85-5424B1D50B0D}"/>
              </a:ext>
            </a:extLst>
          </p:cNvPr>
          <p:cNvSpPr/>
          <p:nvPr/>
        </p:nvSpPr>
        <p:spPr>
          <a:xfrm rot="2048924">
            <a:off x="9115545" y="-2206743"/>
            <a:ext cx="4382845" cy="321142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KW"/>
          </a:p>
        </p:txBody>
      </p:sp>
      <p:pic>
        <p:nvPicPr>
          <p:cNvPr id="6" name="Picture 5" descr="A black and gold sign with white text&#10;&#10;Description automatically generated">
            <a:extLst>
              <a:ext uri="{FF2B5EF4-FFF2-40B4-BE49-F238E27FC236}">
                <a16:creationId xmlns:a16="http://schemas.microsoft.com/office/drawing/2014/main" id="{F6FE670C-DB2C-73A1-9FA5-CF54904FB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862" y="470013"/>
            <a:ext cx="1946212" cy="564682"/>
          </a:xfrm>
          <a:prstGeom prst="rect">
            <a:avLst/>
          </a:prstGeom>
        </p:spPr>
      </p:pic>
      <p:pic>
        <p:nvPicPr>
          <p:cNvPr id="7" name="Picture 6" descr="A logo with a shark fin&#10;&#10;Description automatically generated">
            <a:extLst>
              <a:ext uri="{FF2B5EF4-FFF2-40B4-BE49-F238E27FC236}">
                <a16:creationId xmlns:a16="http://schemas.microsoft.com/office/drawing/2014/main" id="{5F03A885-16D2-63D6-BDB8-1E9279C87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43" y="372516"/>
            <a:ext cx="645415" cy="6621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559DBE-D349-BA77-EE64-B3D74BB57E38}"/>
              </a:ext>
            </a:extLst>
          </p:cNvPr>
          <p:cNvCxnSpPr/>
          <p:nvPr/>
        </p:nvCxnSpPr>
        <p:spPr>
          <a:xfrm>
            <a:off x="1287869" y="1034696"/>
            <a:ext cx="96032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1CE567-9A0B-61CA-0092-EE10FC0E4047}"/>
              </a:ext>
            </a:extLst>
          </p:cNvPr>
          <p:cNvSpPr txBox="1"/>
          <p:nvPr/>
        </p:nvSpPr>
        <p:spPr>
          <a:xfrm>
            <a:off x="3229231" y="514512"/>
            <a:ext cx="470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2800" dirty="0">
                <a:solidFill>
                  <a:schemeClr val="tx2"/>
                </a:solidFill>
                <a:cs typeface="mohammad bold art 1" pitchFamily="2" charset="-78"/>
              </a:rPr>
              <a:t>أهداف هيئة أسواق المال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81BBF-CBBE-0425-6896-67651A24C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696790" y="1382830"/>
            <a:ext cx="8310632" cy="8707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000" dirty="0">
                <a:solidFill>
                  <a:schemeClr val="tx2"/>
                </a:solidFill>
                <a:cs typeface="mohammad bold art 1" pitchFamily="2" charset="-78"/>
              </a:rPr>
              <a:t>المنظمة الدولية لهيئات الأوراق المالية</a:t>
            </a:r>
            <a:endParaRPr lang="ar-KW" sz="140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082E57E-2883-6387-012A-FCFB07BD77A2}"/>
              </a:ext>
            </a:extLst>
          </p:cNvPr>
          <p:cNvSpPr txBox="1">
            <a:spLocks/>
          </p:cNvSpPr>
          <p:nvPr/>
        </p:nvSpPr>
        <p:spPr>
          <a:xfrm>
            <a:off x="1003535" y="815953"/>
            <a:ext cx="9673631" cy="488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664">
              <a:spcAft>
                <a:spcPts val="600"/>
              </a:spcAft>
            </a:pPr>
            <a:r>
              <a:rPr lang="ar-KW" sz="2592" dirty="0">
                <a:solidFill>
                  <a:schemeClr val="tx2"/>
                </a:solidFill>
                <a:cs typeface="mohammad bold art 1" pitchFamily="2" charset="-78"/>
              </a:rPr>
              <a:t>تبني منظمات عالمية لمفاهيم الاستدامة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CAADB-F29A-7975-9551-913608039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679" y="2210699"/>
            <a:ext cx="4640531" cy="3390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C535B-3C3F-E87D-309B-D8FDE4A8B6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81074" y="3494676"/>
            <a:ext cx="7086600" cy="60015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3F3268D-4971-5D6B-1819-E5EB2760FBFD}"/>
              </a:ext>
            </a:extLst>
          </p:cNvPr>
          <p:cNvSpPr/>
          <p:nvPr/>
        </p:nvSpPr>
        <p:spPr>
          <a:xfrm>
            <a:off x="4282215" y="3212369"/>
            <a:ext cx="8146406" cy="1261356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E29E38-7309-C73B-9FD7-008C212C8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535" y="2057030"/>
            <a:ext cx="3107766" cy="3697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14800-AA1E-5C78-DFDA-E3F6B4B86C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48" y="147095"/>
            <a:ext cx="2470859" cy="71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23315"/>
            <a:ext cx="819401" cy="8406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64000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272569" y="1092223"/>
            <a:ext cx="7376179" cy="488682"/>
          </a:xfrm>
        </p:spPr>
        <p:txBody>
          <a:bodyPr>
            <a:noAutofit/>
          </a:bodyPr>
          <a:lstStyle/>
          <a:p>
            <a:r>
              <a:rPr lang="ar-KW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mohammad bold art 1" pitchFamily="2" charset="-78"/>
              </a:rPr>
              <a:t>برنامج الأمم المتحدة للتنمية المستدامة 2030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CC2405-E822-F440-013B-379D10C94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66" y="1704685"/>
            <a:ext cx="10879068" cy="432976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1AF7C1A-8ACD-2B30-93B8-48F79CFD6BAE}"/>
              </a:ext>
            </a:extLst>
          </p:cNvPr>
          <p:cNvSpPr txBox="1">
            <a:spLocks/>
          </p:cNvSpPr>
          <p:nvPr/>
        </p:nvSpPr>
        <p:spPr>
          <a:xfrm>
            <a:off x="2495596" y="327094"/>
            <a:ext cx="6930123" cy="488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KW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mohammad bold art 1" pitchFamily="2" charset="-78"/>
              </a:rPr>
              <a:t>تبني منظمات عالمية لمفاهيم الاستدامة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2CB8A4D4-B4D4-E77C-D2A3-365CFCB5C0E6}"/>
              </a:ext>
            </a:extLst>
          </p:cNvPr>
          <p:cNvSpPr/>
          <p:nvPr/>
        </p:nvSpPr>
        <p:spPr>
          <a:xfrm>
            <a:off x="1543576" y="2993822"/>
            <a:ext cx="813732" cy="870356"/>
          </a:xfrm>
          <a:prstGeom prst="donu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B50EA5D-8312-3320-F286-B88C03196CEA}"/>
              </a:ext>
            </a:extLst>
          </p:cNvPr>
          <p:cNvSpPr/>
          <p:nvPr/>
        </p:nvSpPr>
        <p:spPr>
          <a:xfrm>
            <a:off x="8977620" y="2993822"/>
            <a:ext cx="813732" cy="870356"/>
          </a:xfrm>
          <a:prstGeom prst="donu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2AC4DBB6-D11A-F5AE-44FD-BF42F95B5C46}"/>
              </a:ext>
            </a:extLst>
          </p:cNvPr>
          <p:cNvSpPr/>
          <p:nvPr/>
        </p:nvSpPr>
        <p:spPr>
          <a:xfrm>
            <a:off x="3504478" y="2993822"/>
            <a:ext cx="813732" cy="870356"/>
          </a:xfrm>
          <a:prstGeom prst="donu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696790" y="1382830"/>
            <a:ext cx="8310632" cy="37580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1620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تعهداتها بالوصول الى الحياد الكربوني بحلول عام 2060</a:t>
            </a:r>
          </a:p>
        </p:txBody>
      </p:sp>
      <p:pic>
        <p:nvPicPr>
          <p:cNvPr id="20" name="Picture 19" descr="A screen shot of a computer&#10;&#10;Description automatically generated">
            <a:extLst>
              <a:ext uri="{FF2B5EF4-FFF2-40B4-BE49-F238E27FC236}">
                <a16:creationId xmlns:a16="http://schemas.microsoft.com/office/drawing/2014/main" id="{F1C504AC-37F6-A25F-070A-4CBC097A70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2" t="5712" r="2584" b="3355"/>
          <a:stretch/>
        </p:blipFill>
        <p:spPr>
          <a:xfrm>
            <a:off x="5856705" y="2253622"/>
            <a:ext cx="5300653" cy="33797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BE874B-1178-DC47-6739-79DBBE539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28" y="2253623"/>
            <a:ext cx="4740477" cy="337979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4FECD5A-061B-7E5E-150D-E93A59822B23}"/>
              </a:ext>
            </a:extLst>
          </p:cNvPr>
          <p:cNvSpPr>
            <a:spLocks/>
          </p:cNvSpPr>
          <p:nvPr/>
        </p:nvSpPr>
        <p:spPr>
          <a:xfrm>
            <a:off x="1696790" y="826312"/>
            <a:ext cx="8310632" cy="4775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592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التزام دولة الكويت باتفاقيات التغير المناخي </a:t>
            </a:r>
            <a:endParaRPr lang="en-US" sz="2592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132C9-1F34-930A-6408-68C3773681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696790" y="836905"/>
            <a:ext cx="8310632" cy="581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592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الالتزام من جانب الهيئة </a:t>
            </a: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E46631-5D04-35DC-B704-69B0991B9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982187"/>
              </p:ext>
            </p:extLst>
          </p:nvPr>
        </p:nvGraphicFramePr>
        <p:xfrm>
          <a:off x="1275128" y="2097248"/>
          <a:ext cx="9220082" cy="355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EF2DA07-9E86-AA33-795A-2EA45BB602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7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old sign with white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10" y="744582"/>
            <a:ext cx="2018424" cy="585634"/>
          </a:xfrm>
          <a:prstGeom prst="rect">
            <a:avLst/>
          </a:prstGeom>
        </p:spPr>
      </p:pic>
      <p:pic>
        <p:nvPicPr>
          <p:cNvPr id="5" name="Picture 4" descr="A logo with a shark fi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0" y="643467"/>
            <a:ext cx="669362" cy="6867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16229" y="1330216"/>
            <a:ext cx="99595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/>
          </p:cNvSpPr>
          <p:nvPr/>
        </p:nvSpPr>
        <p:spPr>
          <a:xfrm>
            <a:off x="1696790" y="1382830"/>
            <a:ext cx="8310632" cy="87079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29098-7A4B-48C7-B6C3-E33EC538F0DB}"/>
              </a:ext>
            </a:extLst>
          </p:cNvPr>
          <p:cNvSpPr>
            <a:spLocks/>
          </p:cNvSpPr>
          <p:nvPr/>
        </p:nvSpPr>
        <p:spPr>
          <a:xfrm>
            <a:off x="1504311" y="1915850"/>
            <a:ext cx="5332718" cy="36119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740664">
              <a:spcAft>
                <a:spcPts val="600"/>
              </a:spcAft>
            </a:pPr>
            <a:endParaRPr lang="ar-KW" sz="162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25DD331-0884-CA68-F9AC-B69403EA79A2}"/>
              </a:ext>
            </a:extLst>
          </p:cNvPr>
          <p:cNvSpPr>
            <a:spLocks/>
          </p:cNvSpPr>
          <p:nvPr/>
        </p:nvSpPr>
        <p:spPr>
          <a:xfrm>
            <a:off x="2532672" y="732704"/>
            <a:ext cx="6236031" cy="4817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740664">
              <a:spcAft>
                <a:spcPts val="600"/>
              </a:spcAft>
            </a:pPr>
            <a:r>
              <a:rPr lang="ar-KW" sz="2400" kern="1200" dirty="0">
                <a:solidFill>
                  <a:schemeClr val="tx2"/>
                </a:solidFill>
                <a:latin typeface="+mn-lt"/>
                <a:ea typeface="+mn-ea"/>
                <a:cs typeface="mohammad bold art 1" pitchFamily="2" charset="-78"/>
              </a:rPr>
              <a:t>الاطار التنظيمي: مقتضيات التمويل المستدام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C124EE-C787-42CE-286B-F34F3B009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757772"/>
              </p:ext>
            </p:extLst>
          </p:nvPr>
        </p:nvGraphicFramePr>
        <p:xfrm>
          <a:off x="-4600" y="2056254"/>
          <a:ext cx="5250713" cy="410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9887A5-BF9C-0181-006C-72A51FBB7F66}"/>
              </a:ext>
            </a:extLst>
          </p:cNvPr>
          <p:cNvSpPr/>
          <p:nvPr/>
        </p:nvSpPr>
        <p:spPr>
          <a:xfrm>
            <a:off x="8424262" y="2401373"/>
            <a:ext cx="3527949" cy="12730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47D0168-894A-B858-D051-DB373EB0F417}"/>
              </a:ext>
            </a:extLst>
          </p:cNvPr>
          <p:cNvSpPr>
            <a:spLocks/>
          </p:cNvSpPr>
          <p:nvPr/>
        </p:nvSpPr>
        <p:spPr>
          <a:xfrm>
            <a:off x="10325563" y="2013049"/>
            <a:ext cx="1626648" cy="4270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740664">
              <a:spcAft>
                <a:spcPts val="600"/>
              </a:spcAft>
            </a:pPr>
            <a:r>
              <a:rPr lang="ar-KW" sz="1600" b="1" u="sng" dirty="0">
                <a:solidFill>
                  <a:schemeClr val="tx2"/>
                </a:solidFill>
                <a:cs typeface="mohammad bold art 1" pitchFamily="2" charset="-78"/>
              </a:rPr>
              <a:t>تعريف الاستدامة</a:t>
            </a:r>
            <a:r>
              <a:rPr lang="ar-KW" sz="1600" dirty="0">
                <a:solidFill>
                  <a:schemeClr val="tx2"/>
                </a:solidFill>
                <a:cs typeface="mohammad bold art 1" pitchFamily="2" charset="-78"/>
              </a:rPr>
              <a:t>:</a:t>
            </a:r>
          </a:p>
          <a:p>
            <a:pPr algn="r" defTabSz="740664">
              <a:spcAft>
                <a:spcPts val="600"/>
              </a:spcAft>
            </a:pPr>
            <a:endParaRPr lang="ar-KW" sz="110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0DD6695-4576-4F52-DE5E-04F6CB9D798C}"/>
              </a:ext>
            </a:extLst>
          </p:cNvPr>
          <p:cNvSpPr>
            <a:spLocks/>
          </p:cNvSpPr>
          <p:nvPr/>
        </p:nvSpPr>
        <p:spPr>
          <a:xfrm>
            <a:off x="8424262" y="2401373"/>
            <a:ext cx="3551277" cy="127302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Low" defTabSz="740664" rtl="1">
              <a:spcAft>
                <a:spcPts val="600"/>
              </a:spcAft>
            </a:pPr>
            <a:r>
              <a:rPr lang="ar-KW" sz="1600" dirty="0">
                <a:solidFill>
                  <a:schemeClr val="tx2"/>
                </a:solidFill>
                <a:cs typeface="mohammad bold art 1" pitchFamily="2" charset="-78"/>
              </a:rPr>
              <a:t> </a:t>
            </a:r>
            <a:r>
              <a:rPr lang="ar-KW" sz="1400" dirty="0">
                <a:solidFill>
                  <a:schemeClr val="tx2"/>
                </a:solidFill>
                <a:cs typeface="mohammad bold art 1" pitchFamily="2" charset="-78"/>
              </a:rPr>
              <a:t>هي التنمية التي تفي باحتياجات الحاضر دون المساس بقدرة الأجيال القادمة على تلبية احتياجاتها الخاصة، وركائز الاستدامة هي </a:t>
            </a:r>
            <a:r>
              <a:rPr lang="ar-KW" sz="1400" b="1" u="sng" dirty="0">
                <a:solidFill>
                  <a:schemeClr val="tx2"/>
                </a:solidFill>
                <a:cs typeface="mohammad bold art 1" pitchFamily="2" charset="-78"/>
              </a:rPr>
              <a:t>الاقتصاد</a:t>
            </a:r>
            <a:r>
              <a:rPr lang="ar-KW" sz="1400" dirty="0">
                <a:solidFill>
                  <a:schemeClr val="tx2"/>
                </a:solidFill>
                <a:cs typeface="mohammad bold art 1" pitchFamily="2" charset="-78"/>
              </a:rPr>
              <a:t>، </a:t>
            </a:r>
            <a:r>
              <a:rPr lang="ar-KW" sz="1400" b="1" u="sng" dirty="0">
                <a:solidFill>
                  <a:schemeClr val="tx2"/>
                </a:solidFill>
                <a:cs typeface="mohammad bold art 1" pitchFamily="2" charset="-78"/>
              </a:rPr>
              <a:t>والبيئة</a:t>
            </a:r>
            <a:r>
              <a:rPr lang="ar-KW" sz="1400" dirty="0">
                <a:solidFill>
                  <a:schemeClr val="tx2"/>
                </a:solidFill>
                <a:cs typeface="mohammad bold art 1" pitchFamily="2" charset="-78"/>
              </a:rPr>
              <a:t>، </a:t>
            </a:r>
            <a:r>
              <a:rPr lang="ar-KW" sz="1400" b="1" u="sng" dirty="0">
                <a:solidFill>
                  <a:schemeClr val="tx2"/>
                </a:solidFill>
                <a:cs typeface="mohammad bold art 1" pitchFamily="2" charset="-78"/>
              </a:rPr>
              <a:t>والمجتمع</a:t>
            </a:r>
            <a:r>
              <a:rPr lang="ar-KW" sz="1400" dirty="0">
                <a:solidFill>
                  <a:schemeClr val="tx2"/>
                </a:solidFill>
                <a:cs typeface="mohammad bold art 1" pitchFamily="2" charset="-78"/>
              </a:rPr>
              <a:t>.</a:t>
            </a:r>
          </a:p>
          <a:p>
            <a:pPr algn="r" defTabSz="740664">
              <a:spcAft>
                <a:spcPts val="600"/>
              </a:spcAft>
            </a:pPr>
            <a:endParaRPr lang="ar-KW" sz="1100" kern="1200" dirty="0">
              <a:solidFill>
                <a:schemeClr val="tx2"/>
              </a:solidFill>
              <a:latin typeface="+mn-lt"/>
              <a:ea typeface="+mn-ea"/>
              <a:cs typeface="mohammad bold art 1" pitchFamily="2" charset="-78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564109E0-5E41-DB60-19A7-80C768BB0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492390"/>
              </p:ext>
            </p:extLst>
          </p:nvPr>
        </p:nvGraphicFramePr>
        <p:xfrm>
          <a:off x="4515684" y="2091468"/>
          <a:ext cx="3454400" cy="323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C0ABA73-1D1E-6DD8-270D-0C58DD215F12}"/>
              </a:ext>
            </a:extLst>
          </p:cNvPr>
          <p:cNvSpPr txBox="1"/>
          <p:nvPr/>
        </p:nvSpPr>
        <p:spPr>
          <a:xfrm>
            <a:off x="8592836" y="4372365"/>
            <a:ext cx="1874638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KW" dirty="0">
                <a:solidFill>
                  <a:schemeClr val="tx1"/>
                </a:solidFill>
                <a:cs typeface="mohammad bold art 1" pitchFamily="2" charset="-78"/>
              </a:rPr>
              <a:t>تركيز ورشة اليوم</a:t>
            </a:r>
            <a:endParaRPr lang="en-US" dirty="0">
              <a:solidFill>
                <a:schemeClr val="tx1"/>
              </a:solidFill>
              <a:cs typeface="mohammad bold art 1" pitchFamily="2" charset="-78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A8867-B0F5-9261-D183-A9D00BFECBB7}"/>
              </a:ext>
            </a:extLst>
          </p:cNvPr>
          <p:cNvCxnSpPr>
            <a:cxnSpLocks/>
            <a:stCxn id="10" idx="1"/>
            <a:endCxn id="23" idx="3"/>
          </p:cNvCxnSpPr>
          <p:nvPr/>
        </p:nvCxnSpPr>
        <p:spPr>
          <a:xfrm flipH="1" flipV="1">
            <a:off x="8031604" y="4210475"/>
            <a:ext cx="561232" cy="346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C5F0138-2EC5-0644-4C9C-ED267C2B8096}"/>
              </a:ext>
            </a:extLst>
          </p:cNvPr>
          <p:cNvSpPr/>
          <p:nvPr/>
        </p:nvSpPr>
        <p:spPr>
          <a:xfrm>
            <a:off x="6266212" y="3091237"/>
            <a:ext cx="1765392" cy="223847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F04C3-A6FA-91D7-0676-9493FA8D08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20427"/>
            <a:ext cx="12192001" cy="5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45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7589</TotalTime>
  <Words>493</Words>
  <Application>Microsoft Office PowerPoint</Application>
  <PresentationFormat>Widescreen</PresentationFormat>
  <Paragraphs>235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mohammad bold art 1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 Al Najdi</dc:creator>
  <cp:lastModifiedBy>Hamad Al Najdi</cp:lastModifiedBy>
  <cp:revision>52</cp:revision>
  <dcterms:created xsi:type="dcterms:W3CDTF">2024-01-07T10:15:40Z</dcterms:created>
  <dcterms:modified xsi:type="dcterms:W3CDTF">2024-01-16T11:33:26Z</dcterms:modified>
</cp:coreProperties>
</file>